
<file path=[Content_Types].xml><?xml version="1.0" encoding="utf-8"?>
<Types xmlns="http://schemas.openxmlformats.org/package/2006/content-types">
  <Default Extension="xml" ContentType="application/xml"/>
  <Default Extension="doc" ContentType="application/msword"/>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9.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10.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1.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2.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13.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4.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5.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6.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7.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8.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9.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heme/themeOverride1.xml" ContentType="application/vnd.openxmlformats-officedocument.themeOverr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embeddings/oleObject2.bin" ContentType="application/vnd.openxmlformats-officedocument.oleObject"/>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685" r:id="rId3"/>
    <p:sldMasterId id="2147483691" r:id="rId4"/>
    <p:sldMasterId id="2147483694" r:id="rId5"/>
    <p:sldMasterId id="2147483696" r:id="rId6"/>
    <p:sldMasterId id="2147483709" r:id="rId7"/>
    <p:sldMasterId id="2147483711" r:id="rId8"/>
    <p:sldMasterId id="2147483713" r:id="rId9"/>
    <p:sldMasterId id="2147483726" r:id="rId10"/>
    <p:sldMasterId id="2147483738" r:id="rId11"/>
    <p:sldMasterId id="2147483750" r:id="rId12"/>
    <p:sldMasterId id="2147483763" r:id="rId13"/>
    <p:sldMasterId id="2147483776" r:id="rId14"/>
    <p:sldMasterId id="2147483779" r:id="rId15"/>
    <p:sldMasterId id="2147483783" r:id="rId16"/>
    <p:sldMasterId id="2147483797" r:id="rId17"/>
    <p:sldMasterId id="2147483809" r:id="rId18"/>
    <p:sldMasterId id="2147483821" r:id="rId19"/>
    <p:sldMasterId id="2147483833" r:id="rId20"/>
  </p:sldMasterIdLst>
  <p:notesMasterIdLst>
    <p:notesMasterId r:id="rId73"/>
  </p:notesMasterIdLst>
  <p:sldIdLst>
    <p:sldId id="257"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00" r:id="rId64"/>
    <p:sldId id="301" r:id="rId65"/>
    <p:sldId id="302" r:id="rId66"/>
    <p:sldId id="303" r:id="rId67"/>
    <p:sldId id="304" r:id="rId68"/>
    <p:sldId id="305" r:id="rId69"/>
    <p:sldId id="306" r:id="rId70"/>
    <p:sldId id="307" r:id="rId71"/>
    <p:sldId id="309" r:id="rId7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2" d="100"/>
          <a:sy n="52" d="100"/>
        </p:scale>
        <p:origin x="-2184"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 Target="slides/slide43.xml"/><Relationship Id="rId64" Type="http://schemas.openxmlformats.org/officeDocument/2006/relationships/slide" Target="slides/slide44.xml"/><Relationship Id="rId65" Type="http://schemas.openxmlformats.org/officeDocument/2006/relationships/slide" Target="slides/slide45.xml"/><Relationship Id="rId66" Type="http://schemas.openxmlformats.org/officeDocument/2006/relationships/slide" Target="slides/slide46.xml"/><Relationship Id="rId67" Type="http://schemas.openxmlformats.org/officeDocument/2006/relationships/slide" Target="slides/slide47.xml"/><Relationship Id="rId68" Type="http://schemas.openxmlformats.org/officeDocument/2006/relationships/slide" Target="slides/slide48.xml"/><Relationship Id="rId69" Type="http://schemas.openxmlformats.org/officeDocument/2006/relationships/slide" Target="slides/slide49.xml"/><Relationship Id="rId50" Type="http://schemas.openxmlformats.org/officeDocument/2006/relationships/slide" Target="slides/slide30.xml"/><Relationship Id="rId51" Type="http://schemas.openxmlformats.org/officeDocument/2006/relationships/slide" Target="slides/slide31.xml"/><Relationship Id="rId52" Type="http://schemas.openxmlformats.org/officeDocument/2006/relationships/slide" Target="slides/slide32.xml"/><Relationship Id="rId53" Type="http://schemas.openxmlformats.org/officeDocument/2006/relationships/slide" Target="slides/slide33.xml"/><Relationship Id="rId54" Type="http://schemas.openxmlformats.org/officeDocument/2006/relationships/slide" Target="slides/slide34.xml"/><Relationship Id="rId55" Type="http://schemas.openxmlformats.org/officeDocument/2006/relationships/slide" Target="slides/slide35.xml"/><Relationship Id="rId56" Type="http://schemas.openxmlformats.org/officeDocument/2006/relationships/slide" Target="slides/slide36.xml"/><Relationship Id="rId57" Type="http://schemas.openxmlformats.org/officeDocument/2006/relationships/slide" Target="slides/slide37.xml"/><Relationship Id="rId58" Type="http://schemas.openxmlformats.org/officeDocument/2006/relationships/slide" Target="slides/slide38.xml"/><Relationship Id="rId59" Type="http://schemas.openxmlformats.org/officeDocument/2006/relationships/slide" Target="slides/slide39.xml"/><Relationship Id="rId40" Type="http://schemas.openxmlformats.org/officeDocument/2006/relationships/slide" Target="slides/slide20.xml"/><Relationship Id="rId41" Type="http://schemas.openxmlformats.org/officeDocument/2006/relationships/slide" Target="slides/slide21.xml"/><Relationship Id="rId42" Type="http://schemas.openxmlformats.org/officeDocument/2006/relationships/slide" Target="slides/slide22.xml"/><Relationship Id="rId43" Type="http://schemas.openxmlformats.org/officeDocument/2006/relationships/slide" Target="slides/slide23.xml"/><Relationship Id="rId44" Type="http://schemas.openxmlformats.org/officeDocument/2006/relationships/slide" Target="slides/slide24.xml"/><Relationship Id="rId45" Type="http://schemas.openxmlformats.org/officeDocument/2006/relationships/slide" Target="slides/slide25.xml"/><Relationship Id="rId46" Type="http://schemas.openxmlformats.org/officeDocument/2006/relationships/slide" Target="slides/slide26.xml"/><Relationship Id="rId47" Type="http://schemas.openxmlformats.org/officeDocument/2006/relationships/slide" Target="slides/slide27.xml"/><Relationship Id="rId48" Type="http://schemas.openxmlformats.org/officeDocument/2006/relationships/slide" Target="slides/slide28.xml"/><Relationship Id="rId49" Type="http://schemas.openxmlformats.org/officeDocument/2006/relationships/slide" Target="slides/slide2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0.xml"/><Relationship Id="rId31" Type="http://schemas.openxmlformats.org/officeDocument/2006/relationships/slide" Target="slides/slide11.xml"/><Relationship Id="rId32" Type="http://schemas.openxmlformats.org/officeDocument/2006/relationships/slide" Target="slides/slide12.xml"/><Relationship Id="rId33" Type="http://schemas.openxmlformats.org/officeDocument/2006/relationships/slide" Target="slides/slide13.xml"/><Relationship Id="rId34" Type="http://schemas.openxmlformats.org/officeDocument/2006/relationships/slide" Target="slides/slide14.xml"/><Relationship Id="rId35" Type="http://schemas.openxmlformats.org/officeDocument/2006/relationships/slide" Target="slides/slide15.xml"/><Relationship Id="rId36" Type="http://schemas.openxmlformats.org/officeDocument/2006/relationships/slide" Target="slides/slide16.xml"/><Relationship Id="rId37" Type="http://schemas.openxmlformats.org/officeDocument/2006/relationships/slide" Target="slides/slide17.xml"/><Relationship Id="rId38" Type="http://schemas.openxmlformats.org/officeDocument/2006/relationships/slide" Target="slides/slide18.xml"/><Relationship Id="rId39" Type="http://schemas.openxmlformats.org/officeDocument/2006/relationships/slide" Target="slides/slide19.xml"/><Relationship Id="rId70" Type="http://schemas.openxmlformats.org/officeDocument/2006/relationships/slide" Target="slides/slide50.xml"/><Relationship Id="rId71" Type="http://schemas.openxmlformats.org/officeDocument/2006/relationships/slide" Target="slides/slide51.xml"/><Relationship Id="rId72" Type="http://schemas.openxmlformats.org/officeDocument/2006/relationships/slide" Target="slides/slide52.xml"/><Relationship Id="rId20" Type="http://schemas.openxmlformats.org/officeDocument/2006/relationships/slideMaster" Target="slideMasters/slideMaster20.xml"/><Relationship Id="rId21" Type="http://schemas.openxmlformats.org/officeDocument/2006/relationships/slide" Target="slides/slide1.xml"/><Relationship Id="rId22" Type="http://schemas.openxmlformats.org/officeDocument/2006/relationships/slide" Target="slides/slide2.xml"/><Relationship Id="rId23" Type="http://schemas.openxmlformats.org/officeDocument/2006/relationships/slide" Target="slides/slide3.xml"/><Relationship Id="rId24" Type="http://schemas.openxmlformats.org/officeDocument/2006/relationships/slide" Target="slides/slide4.xml"/><Relationship Id="rId25" Type="http://schemas.openxmlformats.org/officeDocument/2006/relationships/slide" Target="slides/slide5.xml"/><Relationship Id="rId26" Type="http://schemas.openxmlformats.org/officeDocument/2006/relationships/slide" Target="slides/slide6.xml"/><Relationship Id="rId27" Type="http://schemas.openxmlformats.org/officeDocument/2006/relationships/slide" Target="slides/slide7.xml"/><Relationship Id="rId28" Type="http://schemas.openxmlformats.org/officeDocument/2006/relationships/slide" Target="slides/slide8.xml"/><Relationship Id="rId29" Type="http://schemas.openxmlformats.org/officeDocument/2006/relationships/slide" Target="slides/slide9.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40.xml"/><Relationship Id="rId61" Type="http://schemas.openxmlformats.org/officeDocument/2006/relationships/slide" Target="slides/slide41.xml"/><Relationship Id="rId62" Type="http://schemas.openxmlformats.org/officeDocument/2006/relationships/slide" Target="slides/slide42.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C7199B-5EF4-C545-B816-C660F7AE3789}" type="datetimeFigureOut">
              <a:rPr lang="en-US" smtClean="0"/>
              <a:t>4/11/16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3B4931-491F-9849-9273-818C0BAABB3B}" type="slidenum">
              <a:rPr lang="en-US" smtClean="0"/>
              <a:t>‹#›</a:t>
            </a:fld>
            <a:endParaRPr lang="en-US"/>
          </a:p>
        </p:txBody>
      </p:sp>
    </p:spTree>
    <p:extLst>
      <p:ext uri="{BB962C8B-B14F-4D97-AF65-F5344CB8AC3E}">
        <p14:creationId xmlns:p14="http://schemas.microsoft.com/office/powerpoint/2010/main" val="35300305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CABD173-1033-944F-A497-939F2D1E2BCB}" type="slidenum">
              <a:rPr lang="en-US" sz="1200">
                <a:solidFill>
                  <a:prstClr val="black"/>
                </a:solidFill>
              </a:rPr>
              <a:pPr/>
              <a:t>1</a:t>
            </a:fld>
            <a:endParaRPr lang="en-US" sz="1200">
              <a:solidFill>
                <a:prstClr val="black"/>
              </a:solidFill>
            </a:endParaRPr>
          </a:p>
        </p:txBody>
      </p:sp>
      <p:sp>
        <p:nvSpPr>
          <p:cNvPr id="15053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1505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en-US" sz="2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4654CE2-573E-6348-9CB5-599746300991}" type="slidenum">
              <a:rPr lang="en-US" sz="1200">
                <a:solidFill>
                  <a:prstClr val="black"/>
                </a:solidFill>
              </a:rPr>
              <a:pPr/>
              <a:t>10</a:t>
            </a:fld>
            <a:endParaRPr lang="en-US" sz="1200">
              <a:solidFill>
                <a:prstClr val="black"/>
              </a:solidFill>
            </a:endParaRPr>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0D73579D-D410-ED4A-B5DA-1BA9E5BF4550}" type="slidenum">
              <a:rPr lang="en-US" sz="1200">
                <a:solidFill>
                  <a:prstClr val="black"/>
                </a:solidFill>
              </a:rPr>
              <a:pPr/>
              <a:t>11</a:t>
            </a:fld>
            <a:endParaRPr lang="en-US" sz="1200">
              <a:solidFill>
                <a:prstClr val="black"/>
              </a:solidFill>
            </a:endParaRPr>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eaLnBrk="0" fontAlgn="base" hangingPunct="0">
              <a:spcBef>
                <a:spcPct val="0"/>
              </a:spcBef>
              <a:spcAft>
                <a:spcPct val="0"/>
              </a:spcAft>
            </a:pPr>
            <a:fld id="{E43B59B8-A77F-264A-930D-E8BAC7BC8210}" type="slidenum">
              <a:rPr lang="zh-CN" altLang="en-US" sz="1200">
                <a:solidFill>
                  <a:srgbClr val="000000"/>
                </a:solidFill>
              </a:rPr>
              <a:pPr algn="r" defTabSz="914400" eaLnBrk="0" fontAlgn="base" hangingPunct="0">
                <a:spcBef>
                  <a:spcPct val="0"/>
                </a:spcBef>
                <a:spcAft>
                  <a:spcPct val="0"/>
                </a:spcAft>
              </a:pPr>
              <a:t>12</a:t>
            </a:fld>
            <a:endParaRPr lang="en-US" altLang="zh-CN" sz="1200">
              <a:solidFill>
                <a:srgbClr val="000000"/>
              </a:solidFill>
            </a:endParaRPr>
          </a:p>
        </p:txBody>
      </p:sp>
      <p:sp>
        <p:nvSpPr>
          <p:cNvPr id="173058" name="Rectangle 2"/>
          <p:cNvSpPr>
            <a:spLocks noGrp="1" noRot="1" noChangeAspect="1" noChangeArrowheads="1" noTextEdit="1"/>
          </p:cNvSpPr>
          <p:nvPr>
            <p:ph type="sldImg"/>
          </p:nvPr>
        </p:nvSpPr>
        <p:spPr>
          <a:xfrm>
            <a:off x="1130300" y="674688"/>
            <a:ext cx="4597400" cy="3448050"/>
          </a:xfrm>
          <a:solidFill>
            <a:srgbClr val="FFFFFF"/>
          </a:solidFill>
          <a:ln/>
        </p:spPr>
      </p:sp>
      <p:sp>
        <p:nvSpPr>
          <p:cNvPr id="173059"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E0A08A5B-6F79-9540-86F7-C9B0C22920B0}" type="slidenum">
              <a:rPr lang="zh-CN" altLang="en-US" sz="1200">
                <a:solidFill>
                  <a:srgbClr val="000000"/>
                </a:solidFill>
                <a:ea typeface="SimSun" charset="0"/>
                <a:cs typeface="SimSun" charset="0"/>
              </a:rPr>
              <a:pPr eaLnBrk="1" hangingPunct="1"/>
              <a:t>13</a:t>
            </a:fld>
            <a:endParaRPr lang="en-US" altLang="zh-CN" sz="1200">
              <a:solidFill>
                <a:srgbClr val="000000"/>
              </a:solidFill>
              <a:ea typeface="SimSun" charset="0"/>
              <a:cs typeface="SimSun" charset="0"/>
            </a:endParaRPr>
          </a:p>
        </p:txBody>
      </p:sp>
      <p:sp>
        <p:nvSpPr>
          <p:cNvPr id="175106" name="Rectangle 2"/>
          <p:cNvSpPr>
            <a:spLocks noGrp="1" noRot="1" noChangeAspect="1" noChangeArrowheads="1" noTextEdit="1"/>
          </p:cNvSpPr>
          <p:nvPr>
            <p:ph type="sldImg"/>
          </p:nvPr>
        </p:nvSpPr>
        <p:spPr>
          <a:xfrm>
            <a:off x="1130300" y="674688"/>
            <a:ext cx="4597400" cy="3448050"/>
          </a:xfrm>
          <a:solidFill>
            <a:srgbClr val="FFFFFF"/>
          </a:solidFill>
          <a:ln/>
        </p:spPr>
      </p:sp>
      <p:sp>
        <p:nvSpPr>
          <p:cNvPr id="175107"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SimSun" charset="0"/>
              <a:cs typeface="SimSu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0B135A9C-5F06-8246-BB13-B42FE614ECFA}" type="slidenum">
              <a:rPr lang="zh-CN" altLang="en-US" sz="1200">
                <a:solidFill>
                  <a:srgbClr val="000000"/>
                </a:solidFill>
                <a:ea typeface="SimSun" charset="0"/>
                <a:cs typeface="SimSun" charset="0"/>
              </a:rPr>
              <a:pPr eaLnBrk="1" hangingPunct="1"/>
              <a:t>14</a:t>
            </a:fld>
            <a:endParaRPr lang="en-US" altLang="zh-CN" sz="1200">
              <a:solidFill>
                <a:srgbClr val="000000"/>
              </a:solidFill>
              <a:ea typeface="SimSun" charset="0"/>
              <a:cs typeface="SimSun" charset="0"/>
            </a:endParaRPr>
          </a:p>
        </p:txBody>
      </p:sp>
      <p:sp>
        <p:nvSpPr>
          <p:cNvPr id="177154" name="Rectangle 2"/>
          <p:cNvSpPr>
            <a:spLocks noGrp="1" noRot="1" noChangeAspect="1" noChangeArrowheads="1" noTextEdit="1"/>
          </p:cNvSpPr>
          <p:nvPr>
            <p:ph type="sldImg"/>
          </p:nvPr>
        </p:nvSpPr>
        <p:spPr>
          <a:xfrm>
            <a:off x="1130300" y="674688"/>
            <a:ext cx="4597400" cy="3448050"/>
          </a:xfrm>
          <a:solidFill>
            <a:srgbClr val="FFFFFF"/>
          </a:solidFill>
          <a:ln/>
        </p:spPr>
      </p:sp>
      <p:sp>
        <p:nvSpPr>
          <p:cNvPr id="177155"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SimSun" charset="0"/>
              <a:cs typeface="SimSu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2C992C53-5E83-AB4A-B589-3FC7C51EEF26}" type="slidenum">
              <a:rPr lang="zh-CN" altLang="en-US" sz="1200">
                <a:solidFill>
                  <a:srgbClr val="000000"/>
                </a:solidFill>
                <a:ea typeface="SimSun" charset="0"/>
                <a:cs typeface="SimSun" charset="0"/>
              </a:rPr>
              <a:pPr eaLnBrk="1" hangingPunct="1"/>
              <a:t>15</a:t>
            </a:fld>
            <a:endParaRPr lang="en-US" altLang="zh-CN" sz="1200">
              <a:solidFill>
                <a:srgbClr val="000000"/>
              </a:solidFill>
              <a:ea typeface="SimSun" charset="0"/>
              <a:cs typeface="SimSun" charset="0"/>
            </a:endParaRPr>
          </a:p>
        </p:txBody>
      </p:sp>
      <p:sp>
        <p:nvSpPr>
          <p:cNvPr id="179202" name="Rectangle 2"/>
          <p:cNvSpPr>
            <a:spLocks noGrp="1" noRot="1" noChangeAspect="1" noChangeArrowheads="1" noTextEdit="1"/>
          </p:cNvSpPr>
          <p:nvPr>
            <p:ph type="sldImg"/>
          </p:nvPr>
        </p:nvSpPr>
        <p:spPr>
          <a:xfrm>
            <a:off x="1130300" y="674688"/>
            <a:ext cx="4597400" cy="3448050"/>
          </a:xfrm>
          <a:solidFill>
            <a:srgbClr val="FFFFFF"/>
          </a:solidFill>
          <a:ln/>
        </p:spPr>
      </p:sp>
      <p:sp>
        <p:nvSpPr>
          <p:cNvPr id="179203"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SimSun" charset="0"/>
              <a:cs typeface="SimSu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13779558-B029-364C-9E04-A74B8722AB78}" type="slidenum">
              <a:rPr lang="zh-CN" altLang="en-US" sz="1200">
                <a:solidFill>
                  <a:srgbClr val="000000"/>
                </a:solidFill>
                <a:ea typeface="SimSun" charset="0"/>
                <a:cs typeface="SimSun" charset="0"/>
              </a:rPr>
              <a:pPr eaLnBrk="1" hangingPunct="1"/>
              <a:t>16</a:t>
            </a:fld>
            <a:endParaRPr lang="en-US" altLang="zh-CN" sz="1200">
              <a:solidFill>
                <a:srgbClr val="000000"/>
              </a:solidFill>
              <a:ea typeface="SimSun" charset="0"/>
              <a:cs typeface="SimSun" charset="0"/>
            </a:endParaRP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ea typeface="SimSun" charset="0"/>
              <a:cs typeface="SimSu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68230E9A-1931-2E4C-87E6-04014A50215B}" type="slidenum">
              <a:rPr lang="zh-CN" altLang="en-US" sz="1200">
                <a:solidFill>
                  <a:srgbClr val="000000"/>
                </a:solidFill>
                <a:ea typeface="SimSun" charset="0"/>
                <a:cs typeface="SimSun" charset="0"/>
              </a:rPr>
              <a:pPr eaLnBrk="1" hangingPunct="1"/>
              <a:t>17</a:t>
            </a:fld>
            <a:endParaRPr lang="en-US" altLang="zh-CN" sz="1200">
              <a:solidFill>
                <a:srgbClr val="000000"/>
              </a:solidFill>
              <a:ea typeface="SimSun" charset="0"/>
              <a:cs typeface="SimSun" charset="0"/>
            </a:endParaRPr>
          </a:p>
        </p:txBody>
      </p:sp>
      <p:sp>
        <p:nvSpPr>
          <p:cNvPr id="183298" name="Rectangle 2"/>
          <p:cNvSpPr>
            <a:spLocks noGrp="1" noRot="1" noChangeAspect="1" noChangeArrowheads="1" noTextEdit="1"/>
          </p:cNvSpPr>
          <p:nvPr>
            <p:ph type="sldImg"/>
          </p:nvPr>
        </p:nvSpPr>
        <p:spPr>
          <a:xfrm>
            <a:off x="1130300" y="674688"/>
            <a:ext cx="4597400" cy="3448050"/>
          </a:xfrm>
          <a:solidFill>
            <a:srgbClr val="FFFFFF"/>
          </a:solidFill>
          <a:ln/>
        </p:spPr>
      </p:sp>
      <p:sp>
        <p:nvSpPr>
          <p:cNvPr id="183299"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SimSun" charset="0"/>
              <a:cs typeface="SimSu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C89D7BDA-5F91-0C4A-B800-DDA9C9B1AAD2}" type="slidenum">
              <a:rPr lang="zh-CN" altLang="en-US" sz="1200">
                <a:solidFill>
                  <a:srgbClr val="000000"/>
                </a:solidFill>
                <a:ea typeface="SimSun" charset="0"/>
                <a:cs typeface="SimSun" charset="0"/>
              </a:rPr>
              <a:pPr eaLnBrk="1" hangingPunct="1"/>
              <a:t>18</a:t>
            </a:fld>
            <a:endParaRPr lang="en-US" altLang="zh-CN" sz="1200">
              <a:solidFill>
                <a:srgbClr val="000000"/>
              </a:solidFill>
              <a:ea typeface="SimSun" charset="0"/>
              <a:cs typeface="SimSun" charset="0"/>
            </a:endParaRPr>
          </a:p>
        </p:txBody>
      </p:sp>
      <p:sp>
        <p:nvSpPr>
          <p:cNvPr id="185346" name="Rectangle 2"/>
          <p:cNvSpPr>
            <a:spLocks noGrp="1" noRot="1" noChangeAspect="1" noChangeArrowheads="1" noTextEdit="1"/>
          </p:cNvSpPr>
          <p:nvPr>
            <p:ph type="sldImg"/>
          </p:nvPr>
        </p:nvSpPr>
        <p:spPr>
          <a:solidFill>
            <a:srgbClr val="FFFFFF"/>
          </a:solidFill>
          <a:ln/>
        </p:spPr>
      </p:sp>
      <p:sp>
        <p:nvSpPr>
          <p:cNvPr id="185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SimSun" charset="0"/>
              <a:cs typeface="SimSu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FABD7553-4351-A644-8F19-D38150301243}" type="slidenum">
              <a:rPr lang="zh-CN" altLang="en-US" sz="1200">
                <a:solidFill>
                  <a:srgbClr val="000000"/>
                </a:solidFill>
                <a:ea typeface="SimSun" charset="0"/>
                <a:cs typeface="SimSun" charset="0"/>
              </a:rPr>
              <a:pPr eaLnBrk="1" hangingPunct="1"/>
              <a:t>19</a:t>
            </a:fld>
            <a:endParaRPr lang="en-US" altLang="zh-CN" sz="1200">
              <a:solidFill>
                <a:srgbClr val="000000"/>
              </a:solidFill>
              <a:ea typeface="SimSun" charset="0"/>
              <a:cs typeface="SimSun" charset="0"/>
            </a:endParaRPr>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CN" altLang="en-US">
              <a:ea typeface="SimSun" charset="0"/>
              <a:cs typeface="SimSu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9CE8028-7A68-2545-BBB0-98BD8DF0A908}" type="slidenum">
              <a:rPr lang="en-US" sz="1200">
                <a:solidFill>
                  <a:prstClr val="black"/>
                </a:solidFill>
              </a:rPr>
              <a:pPr/>
              <a:t>2</a:t>
            </a:fld>
            <a:endParaRPr lang="en-US" sz="1200">
              <a:solidFill>
                <a:prstClr val="black"/>
              </a:solidFill>
            </a:endParaRPr>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47351B16-A102-804E-866B-5635520684C3}" type="slidenum">
              <a:rPr lang="zh-CN" altLang="en-US" sz="1200">
                <a:solidFill>
                  <a:srgbClr val="000000"/>
                </a:solidFill>
                <a:ea typeface="SimSun" charset="0"/>
                <a:cs typeface="SimSun" charset="0"/>
              </a:rPr>
              <a:pPr eaLnBrk="1" hangingPunct="1"/>
              <a:t>20</a:t>
            </a:fld>
            <a:endParaRPr lang="en-US" altLang="zh-CN" sz="1200">
              <a:solidFill>
                <a:srgbClr val="000000"/>
              </a:solidFill>
              <a:ea typeface="SimSun" charset="0"/>
              <a:cs typeface="SimSun" charset="0"/>
            </a:endParaRPr>
          </a:p>
        </p:txBody>
      </p:sp>
      <p:sp>
        <p:nvSpPr>
          <p:cNvPr id="189442" name="Rectangle 2"/>
          <p:cNvSpPr>
            <a:spLocks noGrp="1" noRot="1" noChangeAspect="1" noChangeArrowheads="1" noTextEdit="1"/>
          </p:cNvSpPr>
          <p:nvPr>
            <p:ph type="sldImg"/>
          </p:nvPr>
        </p:nvSpPr>
        <p:spPr>
          <a:xfrm>
            <a:off x="1130300" y="674688"/>
            <a:ext cx="4597400" cy="3448050"/>
          </a:xfrm>
          <a:solidFill>
            <a:srgbClr val="FFFFFF"/>
          </a:solidFill>
          <a:ln/>
        </p:spPr>
      </p:sp>
      <p:sp>
        <p:nvSpPr>
          <p:cNvPr id="189443"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zh-CN" altLang="en-US">
              <a:ea typeface="SimSun" charset="0"/>
              <a:cs typeface="SimSu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tx1"/>
                </a:solidFill>
                <a:latin typeface="Arial" charset="0"/>
                <a:ea typeface="ＭＳ Ｐゴシック" charset="0"/>
                <a:cs typeface="MS PGothic" charset="0"/>
              </a:defRPr>
            </a:lvl1pPr>
            <a:lvl2pPr marL="742950" indent="-285750">
              <a:tabLst>
                <a:tab pos="723900" algn="l"/>
                <a:tab pos="1447800" algn="l"/>
                <a:tab pos="2171700" algn="l"/>
                <a:tab pos="2895600" algn="l"/>
              </a:tabLst>
              <a:defRPr sz="2400">
                <a:solidFill>
                  <a:schemeClr val="tx1"/>
                </a:solidFill>
                <a:latin typeface="Arial" charset="0"/>
                <a:ea typeface="MS PGothic" charset="0"/>
                <a:cs typeface="MS PGothic" charset="0"/>
              </a:defRPr>
            </a:lvl2pPr>
            <a:lvl3pPr marL="11430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3pPr>
            <a:lvl4pPr marL="16002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4pPr>
            <a:lvl5pPr marL="20574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9pPr>
          </a:lstStyle>
          <a:p>
            <a:fld id="{8ED75D16-25EA-F842-80D1-BEA65C3E988F}" type="slidenum">
              <a:rPr lang="en-US" sz="1200">
                <a:solidFill>
                  <a:srgbClr val="000000"/>
                </a:solidFill>
                <a:latin typeface="Times New Roman" charset="0"/>
                <a:ea typeface="SimSun" charset="0"/>
                <a:cs typeface="SimSun" charset="0"/>
              </a:rPr>
              <a:pPr/>
              <a:t>21</a:t>
            </a:fld>
            <a:endParaRPr lang="en-US" sz="1200">
              <a:solidFill>
                <a:srgbClr val="000000"/>
              </a:solidFill>
              <a:latin typeface="Times New Roman" charset="0"/>
              <a:ea typeface="SimSun" charset="0"/>
              <a:cs typeface="SimSun" charset="0"/>
            </a:endParaRPr>
          </a:p>
        </p:txBody>
      </p:sp>
      <p:sp>
        <p:nvSpPr>
          <p:cNvPr id="19149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eaLnBrk="0" fontAlgn="base" hangingPunct="0">
              <a:spcBef>
                <a:spcPct val="0"/>
              </a:spcBef>
              <a:spcAft>
                <a:spcPct val="0"/>
              </a:spcAft>
            </a:pPr>
            <a:endParaRPr lang="en-US">
              <a:solidFill>
                <a:prstClr val="white"/>
              </a:solidFill>
              <a:latin typeface="Times New Roman" charset="0"/>
              <a:ea typeface="SimSun" charset="0"/>
              <a:cs typeface="SimSun" charset="0"/>
            </a:endParaRPr>
          </a:p>
        </p:txBody>
      </p:sp>
      <p:sp>
        <p:nvSpPr>
          <p:cNvPr id="191492" name="Text Box 2"/>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tx1"/>
                </a:solidFill>
                <a:latin typeface="Arial" charset="0"/>
                <a:ea typeface="ＭＳ Ｐゴシック" charset="0"/>
                <a:cs typeface="MS PGothic" charset="0"/>
              </a:defRPr>
            </a:lvl1pPr>
            <a:lvl2pPr marL="742950" indent="-285750">
              <a:tabLst>
                <a:tab pos="723900" algn="l"/>
                <a:tab pos="1447800" algn="l"/>
                <a:tab pos="2171700" algn="l"/>
                <a:tab pos="2895600" algn="l"/>
              </a:tabLst>
              <a:defRPr sz="2400">
                <a:solidFill>
                  <a:schemeClr val="tx1"/>
                </a:solidFill>
                <a:latin typeface="Arial" charset="0"/>
                <a:ea typeface="MS PGothic" charset="0"/>
                <a:cs typeface="MS PGothic" charset="0"/>
              </a:defRPr>
            </a:lvl2pPr>
            <a:lvl3pPr marL="11430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3pPr>
            <a:lvl4pPr marL="16002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4pPr>
            <a:lvl5pPr marL="20574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9pPr>
          </a:lstStyle>
          <a:p>
            <a:fld id="{6469EC38-D2F4-1943-87E7-C5CD0A1F1015}" type="slidenum">
              <a:rPr lang="en-US" sz="1200">
                <a:solidFill>
                  <a:srgbClr val="000000"/>
                </a:solidFill>
                <a:latin typeface="Times New Roman" charset="0"/>
                <a:ea typeface="SimSun" charset="0"/>
                <a:cs typeface="SimSun" charset="0"/>
              </a:rPr>
              <a:pPr/>
              <a:t>22</a:t>
            </a:fld>
            <a:endParaRPr lang="en-US" sz="1200">
              <a:solidFill>
                <a:srgbClr val="000000"/>
              </a:solidFill>
              <a:latin typeface="Times New Roman" charset="0"/>
              <a:ea typeface="SimSun" charset="0"/>
              <a:cs typeface="SimSun" charset="0"/>
            </a:endParaRPr>
          </a:p>
        </p:txBody>
      </p:sp>
      <p:sp>
        <p:nvSpPr>
          <p:cNvPr id="19353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eaLnBrk="0" fontAlgn="base" hangingPunct="0">
              <a:spcBef>
                <a:spcPct val="0"/>
              </a:spcBef>
              <a:spcAft>
                <a:spcPct val="0"/>
              </a:spcAft>
            </a:pPr>
            <a:endParaRPr lang="en-US">
              <a:solidFill>
                <a:prstClr val="white"/>
              </a:solidFill>
              <a:latin typeface="Times New Roman" charset="0"/>
              <a:ea typeface="SimSun" charset="0"/>
              <a:cs typeface="SimSun" charset="0"/>
            </a:endParaRPr>
          </a:p>
        </p:txBody>
      </p:sp>
      <p:sp>
        <p:nvSpPr>
          <p:cNvPr id="193540" name="Text Box 2"/>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1026"/>
          <p:cNvSpPr>
            <a:spLocks noGrp="1" noRot="1" noChangeAspect="1" noChangeArrowheads="1" noTextEdit="1"/>
          </p:cNvSpPr>
          <p:nvPr>
            <p:ph type="sldImg"/>
          </p:nvPr>
        </p:nvSpPr>
        <p:spPr>
          <a:solidFill>
            <a:srgbClr val="FFFFFF"/>
          </a:solidFill>
          <a:ln/>
        </p:spPr>
      </p:sp>
      <p:sp>
        <p:nvSpPr>
          <p:cNvPr id="19558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tx1"/>
                </a:solidFill>
                <a:latin typeface="Arial" charset="0"/>
                <a:ea typeface="ＭＳ Ｐゴシック" charset="0"/>
                <a:cs typeface="MS PGothic" charset="0"/>
              </a:defRPr>
            </a:lvl1pPr>
            <a:lvl2pPr marL="742950" indent="-285750">
              <a:tabLst>
                <a:tab pos="723900" algn="l"/>
                <a:tab pos="1447800" algn="l"/>
                <a:tab pos="2171700" algn="l"/>
                <a:tab pos="2895600" algn="l"/>
              </a:tabLst>
              <a:defRPr sz="2400">
                <a:solidFill>
                  <a:schemeClr val="tx1"/>
                </a:solidFill>
                <a:latin typeface="Arial" charset="0"/>
                <a:ea typeface="MS PGothic" charset="0"/>
                <a:cs typeface="MS PGothic" charset="0"/>
              </a:defRPr>
            </a:lvl2pPr>
            <a:lvl3pPr marL="11430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3pPr>
            <a:lvl4pPr marL="16002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4pPr>
            <a:lvl5pPr marL="20574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9pPr>
          </a:lstStyle>
          <a:p>
            <a:fld id="{F89327E5-DA16-BD44-926F-AACA7E22F5AC}" type="slidenum">
              <a:rPr lang="en-US" sz="1200">
                <a:solidFill>
                  <a:srgbClr val="000000"/>
                </a:solidFill>
                <a:latin typeface="Times New Roman" charset="0"/>
                <a:ea typeface="SimSun" charset="0"/>
                <a:cs typeface="SimSun" charset="0"/>
              </a:rPr>
              <a:pPr/>
              <a:t>24</a:t>
            </a:fld>
            <a:endParaRPr lang="en-US" sz="1200">
              <a:solidFill>
                <a:srgbClr val="000000"/>
              </a:solidFill>
              <a:latin typeface="Times New Roman" charset="0"/>
              <a:ea typeface="SimSun" charset="0"/>
              <a:cs typeface="SimSun" charset="0"/>
            </a:endParaRPr>
          </a:p>
        </p:txBody>
      </p:sp>
      <p:sp>
        <p:nvSpPr>
          <p:cNvPr id="19763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defTabSz="457200">
              <a:defRPr sz="2400">
                <a:solidFill>
                  <a:schemeClr val="tx1"/>
                </a:solidFill>
                <a:latin typeface="Arial" charset="0"/>
                <a:ea typeface="ＭＳ Ｐゴシック" charset="0"/>
                <a:cs typeface="MS PGothic" charset="0"/>
              </a:defRPr>
            </a:lvl1pPr>
            <a:lvl2pPr marL="742950" indent="-285750" defTabSz="457200">
              <a:defRPr sz="2400">
                <a:solidFill>
                  <a:schemeClr val="tx1"/>
                </a:solidFill>
                <a:latin typeface="Arial" charset="0"/>
                <a:ea typeface="MS PGothic" charset="0"/>
                <a:cs typeface="MS PGothic" charset="0"/>
              </a:defRPr>
            </a:lvl2pPr>
            <a:lvl3pPr marL="1143000" indent="-228600" defTabSz="457200">
              <a:defRPr sz="2400">
                <a:solidFill>
                  <a:schemeClr val="tx1"/>
                </a:solidFill>
                <a:latin typeface="Arial" charset="0"/>
                <a:ea typeface="MS PGothic" charset="0"/>
                <a:cs typeface="MS PGothic" charset="0"/>
              </a:defRPr>
            </a:lvl3pPr>
            <a:lvl4pPr marL="1600200" indent="-228600" defTabSz="457200">
              <a:defRPr sz="2400">
                <a:solidFill>
                  <a:schemeClr val="tx1"/>
                </a:solidFill>
                <a:latin typeface="Arial" charset="0"/>
                <a:ea typeface="MS PGothic" charset="0"/>
                <a:cs typeface="MS PGothic" charset="0"/>
              </a:defRPr>
            </a:lvl4pPr>
            <a:lvl5pPr marL="2057400" indent="-228600" defTabSz="4572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0" fontAlgn="base" hangingPunct="0">
              <a:spcBef>
                <a:spcPct val="0"/>
              </a:spcBef>
              <a:spcAft>
                <a:spcPct val="0"/>
              </a:spcAft>
              <a:buClr>
                <a:srgbClr val="000000"/>
              </a:buClr>
              <a:buSzPct val="100000"/>
              <a:buFont typeface="Times New Roman" charset="0"/>
              <a:buNone/>
            </a:pPr>
            <a:endParaRPr lang="en-US">
              <a:solidFill>
                <a:srgbClr val="FFFFFF"/>
              </a:solidFill>
              <a:latin typeface="Times New Roman" charset="0"/>
              <a:ea typeface="SimSun" charset="0"/>
              <a:cs typeface="SimSun" charset="0"/>
            </a:endParaRPr>
          </a:p>
        </p:txBody>
      </p:sp>
      <p:sp>
        <p:nvSpPr>
          <p:cNvPr id="197636" name="Text Box 2"/>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tx1"/>
                </a:solidFill>
                <a:latin typeface="Arial" charset="0"/>
                <a:ea typeface="ＭＳ Ｐゴシック" charset="0"/>
                <a:cs typeface="MS PGothic" charset="0"/>
              </a:defRPr>
            </a:lvl1pPr>
            <a:lvl2pPr marL="742950" indent="-285750">
              <a:tabLst>
                <a:tab pos="723900" algn="l"/>
                <a:tab pos="1447800" algn="l"/>
                <a:tab pos="2171700" algn="l"/>
                <a:tab pos="2895600" algn="l"/>
              </a:tabLst>
              <a:defRPr sz="2400">
                <a:solidFill>
                  <a:schemeClr val="tx1"/>
                </a:solidFill>
                <a:latin typeface="Arial" charset="0"/>
                <a:ea typeface="MS PGothic" charset="0"/>
                <a:cs typeface="MS PGothic" charset="0"/>
              </a:defRPr>
            </a:lvl2pPr>
            <a:lvl3pPr marL="11430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3pPr>
            <a:lvl4pPr marL="16002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4pPr>
            <a:lvl5pPr marL="20574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9pPr>
          </a:lstStyle>
          <a:p>
            <a:fld id="{68F61D89-57FD-8A4B-BDBF-637787B47449}" type="slidenum">
              <a:rPr lang="en-US" sz="1200">
                <a:solidFill>
                  <a:srgbClr val="000000"/>
                </a:solidFill>
                <a:latin typeface="Times New Roman" charset="0"/>
                <a:ea typeface="SimSun" charset="0"/>
                <a:cs typeface="SimSun" charset="0"/>
              </a:rPr>
              <a:pPr/>
              <a:t>25</a:t>
            </a:fld>
            <a:endParaRPr lang="en-US" sz="1200">
              <a:solidFill>
                <a:srgbClr val="000000"/>
              </a:solidFill>
              <a:latin typeface="Times New Roman" charset="0"/>
              <a:ea typeface="SimSun" charset="0"/>
              <a:cs typeface="SimSun" charset="0"/>
            </a:endParaRPr>
          </a:p>
        </p:txBody>
      </p:sp>
      <p:sp>
        <p:nvSpPr>
          <p:cNvPr id="19968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defTabSz="457200">
              <a:defRPr sz="2400">
                <a:solidFill>
                  <a:schemeClr val="tx1"/>
                </a:solidFill>
                <a:latin typeface="Arial" charset="0"/>
                <a:ea typeface="ＭＳ Ｐゴシック" charset="0"/>
                <a:cs typeface="MS PGothic" charset="0"/>
              </a:defRPr>
            </a:lvl1pPr>
            <a:lvl2pPr marL="742950" indent="-285750" defTabSz="457200">
              <a:defRPr sz="2400">
                <a:solidFill>
                  <a:schemeClr val="tx1"/>
                </a:solidFill>
                <a:latin typeface="Arial" charset="0"/>
                <a:ea typeface="MS PGothic" charset="0"/>
                <a:cs typeface="MS PGothic" charset="0"/>
              </a:defRPr>
            </a:lvl2pPr>
            <a:lvl3pPr marL="1143000" indent="-228600" defTabSz="457200">
              <a:defRPr sz="2400">
                <a:solidFill>
                  <a:schemeClr val="tx1"/>
                </a:solidFill>
                <a:latin typeface="Arial" charset="0"/>
                <a:ea typeface="MS PGothic" charset="0"/>
                <a:cs typeface="MS PGothic" charset="0"/>
              </a:defRPr>
            </a:lvl3pPr>
            <a:lvl4pPr marL="1600200" indent="-228600" defTabSz="457200">
              <a:defRPr sz="2400">
                <a:solidFill>
                  <a:schemeClr val="tx1"/>
                </a:solidFill>
                <a:latin typeface="Arial" charset="0"/>
                <a:ea typeface="MS PGothic" charset="0"/>
                <a:cs typeface="MS PGothic" charset="0"/>
              </a:defRPr>
            </a:lvl4pPr>
            <a:lvl5pPr marL="2057400" indent="-228600" defTabSz="4572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0" fontAlgn="base" hangingPunct="0">
              <a:spcBef>
                <a:spcPct val="0"/>
              </a:spcBef>
              <a:spcAft>
                <a:spcPct val="0"/>
              </a:spcAft>
              <a:buClr>
                <a:srgbClr val="000000"/>
              </a:buClr>
              <a:buSzPct val="100000"/>
              <a:buFont typeface="Times New Roman" charset="0"/>
              <a:buNone/>
            </a:pPr>
            <a:endParaRPr lang="en-US">
              <a:solidFill>
                <a:srgbClr val="FFFFFF"/>
              </a:solidFill>
              <a:latin typeface="Times New Roman" charset="0"/>
              <a:ea typeface="SimSun" charset="0"/>
              <a:cs typeface="SimSun" charset="0"/>
            </a:endParaRPr>
          </a:p>
        </p:txBody>
      </p:sp>
      <p:sp>
        <p:nvSpPr>
          <p:cNvPr id="199684" name="Text Box 2"/>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tx1"/>
                </a:solidFill>
                <a:latin typeface="Arial" charset="0"/>
                <a:ea typeface="ＭＳ Ｐゴシック" charset="0"/>
                <a:cs typeface="MS PGothic" charset="0"/>
              </a:defRPr>
            </a:lvl1pPr>
            <a:lvl2pPr marL="742950" indent="-285750">
              <a:tabLst>
                <a:tab pos="723900" algn="l"/>
                <a:tab pos="1447800" algn="l"/>
                <a:tab pos="2171700" algn="l"/>
                <a:tab pos="2895600" algn="l"/>
              </a:tabLst>
              <a:defRPr sz="2400">
                <a:solidFill>
                  <a:schemeClr val="tx1"/>
                </a:solidFill>
                <a:latin typeface="Arial" charset="0"/>
                <a:ea typeface="MS PGothic" charset="0"/>
                <a:cs typeface="MS PGothic" charset="0"/>
              </a:defRPr>
            </a:lvl2pPr>
            <a:lvl3pPr marL="11430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3pPr>
            <a:lvl4pPr marL="16002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4pPr>
            <a:lvl5pPr marL="20574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9pPr>
          </a:lstStyle>
          <a:p>
            <a:fld id="{DFAE4A01-8352-7449-8E22-70D7436F9E77}" type="slidenum">
              <a:rPr lang="en-US" sz="1200">
                <a:solidFill>
                  <a:srgbClr val="000000"/>
                </a:solidFill>
                <a:latin typeface="Times New Roman" charset="0"/>
                <a:ea typeface="SimSun" charset="0"/>
                <a:cs typeface="SimSun" charset="0"/>
              </a:rPr>
              <a:pPr/>
              <a:t>26</a:t>
            </a:fld>
            <a:endParaRPr lang="en-US" sz="1200">
              <a:solidFill>
                <a:srgbClr val="000000"/>
              </a:solidFill>
              <a:latin typeface="Times New Roman" charset="0"/>
              <a:ea typeface="SimSun" charset="0"/>
              <a:cs typeface="SimSun" charset="0"/>
            </a:endParaRPr>
          </a:p>
        </p:txBody>
      </p:sp>
      <p:sp>
        <p:nvSpPr>
          <p:cNvPr id="20173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defTabSz="457200">
              <a:defRPr sz="2400">
                <a:solidFill>
                  <a:schemeClr val="tx1"/>
                </a:solidFill>
                <a:latin typeface="Arial" charset="0"/>
                <a:ea typeface="ＭＳ Ｐゴシック" charset="0"/>
                <a:cs typeface="MS PGothic" charset="0"/>
              </a:defRPr>
            </a:lvl1pPr>
            <a:lvl2pPr marL="742950" indent="-285750" defTabSz="457200">
              <a:defRPr sz="2400">
                <a:solidFill>
                  <a:schemeClr val="tx1"/>
                </a:solidFill>
                <a:latin typeface="Arial" charset="0"/>
                <a:ea typeface="MS PGothic" charset="0"/>
                <a:cs typeface="MS PGothic" charset="0"/>
              </a:defRPr>
            </a:lvl2pPr>
            <a:lvl3pPr marL="1143000" indent="-228600" defTabSz="457200">
              <a:defRPr sz="2400">
                <a:solidFill>
                  <a:schemeClr val="tx1"/>
                </a:solidFill>
                <a:latin typeface="Arial" charset="0"/>
                <a:ea typeface="MS PGothic" charset="0"/>
                <a:cs typeface="MS PGothic" charset="0"/>
              </a:defRPr>
            </a:lvl3pPr>
            <a:lvl4pPr marL="1600200" indent="-228600" defTabSz="457200">
              <a:defRPr sz="2400">
                <a:solidFill>
                  <a:schemeClr val="tx1"/>
                </a:solidFill>
                <a:latin typeface="Arial" charset="0"/>
                <a:ea typeface="MS PGothic" charset="0"/>
                <a:cs typeface="MS PGothic" charset="0"/>
              </a:defRPr>
            </a:lvl4pPr>
            <a:lvl5pPr marL="2057400" indent="-228600" defTabSz="4572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0" fontAlgn="base" hangingPunct="0">
              <a:spcBef>
                <a:spcPct val="0"/>
              </a:spcBef>
              <a:spcAft>
                <a:spcPct val="0"/>
              </a:spcAft>
              <a:buClr>
                <a:srgbClr val="000000"/>
              </a:buClr>
              <a:buSzPct val="100000"/>
              <a:buFont typeface="Times New Roman" charset="0"/>
              <a:buNone/>
            </a:pPr>
            <a:endParaRPr lang="en-US">
              <a:solidFill>
                <a:srgbClr val="FFFFFF"/>
              </a:solidFill>
              <a:latin typeface="Times New Roman" charset="0"/>
              <a:ea typeface="SimSun" charset="0"/>
              <a:cs typeface="SimSun" charset="0"/>
            </a:endParaRPr>
          </a:p>
        </p:txBody>
      </p:sp>
      <p:sp>
        <p:nvSpPr>
          <p:cNvPr id="201732" name="Text Box 2"/>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2400">
                <a:solidFill>
                  <a:schemeClr val="tx1"/>
                </a:solidFill>
                <a:latin typeface="Arial" charset="0"/>
                <a:ea typeface="ＭＳ Ｐゴシック" charset="0"/>
                <a:cs typeface="MS PGothic" charset="0"/>
              </a:defRPr>
            </a:lvl1pPr>
            <a:lvl2pPr marL="742950" indent="-285750">
              <a:tabLst>
                <a:tab pos="723900" algn="l"/>
                <a:tab pos="1447800" algn="l"/>
                <a:tab pos="2171700" algn="l"/>
                <a:tab pos="2895600" algn="l"/>
              </a:tabLst>
              <a:defRPr sz="2400">
                <a:solidFill>
                  <a:schemeClr val="tx1"/>
                </a:solidFill>
                <a:latin typeface="Arial" charset="0"/>
                <a:ea typeface="MS PGothic" charset="0"/>
                <a:cs typeface="MS PGothic" charset="0"/>
              </a:defRPr>
            </a:lvl2pPr>
            <a:lvl3pPr marL="11430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3pPr>
            <a:lvl4pPr marL="16002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4pPr>
            <a:lvl5pPr marL="2057400" indent="-228600">
              <a:tabLst>
                <a:tab pos="723900" algn="l"/>
                <a:tab pos="1447800" algn="l"/>
                <a:tab pos="2171700" algn="l"/>
                <a:tab pos="2895600"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723900" algn="l"/>
                <a:tab pos="1447800" algn="l"/>
                <a:tab pos="2171700" algn="l"/>
                <a:tab pos="2895600" algn="l"/>
              </a:tabLst>
              <a:defRPr sz="2400">
                <a:solidFill>
                  <a:schemeClr val="tx1"/>
                </a:solidFill>
                <a:latin typeface="Arial" charset="0"/>
                <a:ea typeface="MS PGothic" charset="0"/>
                <a:cs typeface="MS PGothic" charset="0"/>
              </a:defRPr>
            </a:lvl9pPr>
          </a:lstStyle>
          <a:p>
            <a:fld id="{2943AE5C-34C0-6F4E-9CD0-CE0AA9964BC4}" type="slidenum">
              <a:rPr lang="en-US" sz="1200">
                <a:solidFill>
                  <a:srgbClr val="000000"/>
                </a:solidFill>
                <a:latin typeface="Times New Roman" charset="0"/>
                <a:ea typeface="SimSun" charset="0"/>
                <a:cs typeface="SimSun" charset="0"/>
              </a:rPr>
              <a:pPr/>
              <a:t>27</a:t>
            </a:fld>
            <a:endParaRPr lang="en-US" sz="1200">
              <a:solidFill>
                <a:srgbClr val="000000"/>
              </a:solidFill>
              <a:latin typeface="Times New Roman" charset="0"/>
              <a:ea typeface="SimSun" charset="0"/>
              <a:cs typeface="SimSun" charset="0"/>
            </a:endParaRPr>
          </a:p>
        </p:txBody>
      </p:sp>
      <p:sp>
        <p:nvSpPr>
          <p:cNvPr id="20377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defTabSz="457200">
              <a:defRPr sz="2400">
                <a:solidFill>
                  <a:schemeClr val="tx1"/>
                </a:solidFill>
                <a:latin typeface="Arial" charset="0"/>
                <a:ea typeface="ＭＳ Ｐゴシック" charset="0"/>
                <a:cs typeface="MS PGothic" charset="0"/>
              </a:defRPr>
            </a:lvl1pPr>
            <a:lvl2pPr marL="742950" indent="-285750" defTabSz="457200">
              <a:defRPr sz="2400">
                <a:solidFill>
                  <a:schemeClr val="tx1"/>
                </a:solidFill>
                <a:latin typeface="Arial" charset="0"/>
                <a:ea typeface="MS PGothic" charset="0"/>
                <a:cs typeface="MS PGothic" charset="0"/>
              </a:defRPr>
            </a:lvl2pPr>
            <a:lvl3pPr marL="1143000" indent="-228600" defTabSz="457200">
              <a:defRPr sz="2400">
                <a:solidFill>
                  <a:schemeClr val="tx1"/>
                </a:solidFill>
                <a:latin typeface="Arial" charset="0"/>
                <a:ea typeface="MS PGothic" charset="0"/>
                <a:cs typeface="MS PGothic" charset="0"/>
              </a:defRPr>
            </a:lvl3pPr>
            <a:lvl4pPr marL="1600200" indent="-228600" defTabSz="457200">
              <a:defRPr sz="2400">
                <a:solidFill>
                  <a:schemeClr val="tx1"/>
                </a:solidFill>
                <a:latin typeface="Arial" charset="0"/>
                <a:ea typeface="MS PGothic" charset="0"/>
                <a:cs typeface="MS PGothic" charset="0"/>
              </a:defRPr>
            </a:lvl4pPr>
            <a:lvl5pPr marL="2057400" indent="-228600" defTabSz="4572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0" fontAlgn="base" hangingPunct="0">
              <a:spcBef>
                <a:spcPct val="0"/>
              </a:spcBef>
              <a:spcAft>
                <a:spcPct val="0"/>
              </a:spcAft>
              <a:buClr>
                <a:srgbClr val="000000"/>
              </a:buClr>
              <a:buSzPct val="100000"/>
              <a:buFont typeface="Times New Roman" charset="0"/>
              <a:buNone/>
            </a:pPr>
            <a:endParaRPr lang="en-US">
              <a:solidFill>
                <a:srgbClr val="FFFFFF"/>
              </a:solidFill>
              <a:latin typeface="Times New Roman" charset="0"/>
              <a:ea typeface="SimSun" charset="0"/>
              <a:cs typeface="SimSun" charset="0"/>
            </a:endParaRPr>
          </a:p>
        </p:txBody>
      </p:sp>
      <p:sp>
        <p:nvSpPr>
          <p:cNvPr id="203780" name="Text Box 2"/>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wrap="none" anchor="ctr"/>
          <a:lstStyle/>
          <a:p>
            <a:endParaRPr lang="en-US">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1026"/>
          <p:cNvSpPr>
            <a:spLocks noGrp="1" noRot="1" noChangeAspect="1" noChangeArrowheads="1" noTextEdit="1"/>
          </p:cNvSpPr>
          <p:nvPr>
            <p:ph type="sldImg"/>
          </p:nvPr>
        </p:nvSpPr>
        <p:spPr>
          <a:solidFill>
            <a:srgbClr val="FFFFFF"/>
          </a:solidFill>
          <a:ln/>
        </p:spPr>
      </p:sp>
      <p:sp>
        <p:nvSpPr>
          <p:cNvPr id="20582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1026"/>
          <p:cNvSpPr>
            <a:spLocks noGrp="1" noRot="1" noChangeAspect="1" noChangeArrowheads="1" noTextEdit="1"/>
          </p:cNvSpPr>
          <p:nvPr>
            <p:ph type="sldImg"/>
          </p:nvPr>
        </p:nvSpPr>
        <p:spPr>
          <a:solidFill>
            <a:srgbClr val="FFFFFF"/>
          </a:solidFill>
          <a:ln/>
        </p:spPr>
      </p:sp>
      <p:sp>
        <p:nvSpPr>
          <p:cNvPr id="207874"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32634125-B0BB-284B-A5D6-8C81533D60CD}" type="slidenum">
              <a:rPr lang="en-US" sz="1200">
                <a:solidFill>
                  <a:prstClr val="black"/>
                </a:solidFill>
              </a:rPr>
              <a:pPr/>
              <a:t>3</a:t>
            </a:fld>
            <a:endParaRPr lang="en-US" sz="1200">
              <a:solidFill>
                <a:prstClr val="black"/>
              </a:solidFill>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xfrm>
            <a:off x="1150938" y="692150"/>
            <a:ext cx="4556125" cy="3416300"/>
          </a:xfrm>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185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a:defRPr/>
            </a:pPr>
            <a:endParaRPr lang="zh-CN" altLang="en-US">
              <a:ea typeface="SimSun" charset="0"/>
              <a:cs typeface="SimSu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xfrm>
            <a:off x="1150938" y="692150"/>
            <a:ext cx="4556125" cy="3416300"/>
          </a:xfrm>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40290"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val="1"/>
            </a:ext>
          </a:extLst>
        </p:spPr>
        <p:txBody>
          <a:bodyPr/>
          <a:lstStyle/>
          <a:p>
            <a:pPr>
              <a:defRPr/>
            </a:pPr>
            <a:endParaRPr lang="zh-CN" altLang="en-US">
              <a:ea typeface="SimSun" charset="0"/>
              <a:cs typeface="SimSu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1026"/>
          <p:cNvSpPr>
            <a:spLocks noGrp="1" noRot="1" noChangeAspect="1" noChangeArrowheads="1" noTextEdit="1"/>
          </p:cNvSpPr>
          <p:nvPr>
            <p:ph type="sldImg"/>
          </p:nvPr>
        </p:nvSpPr>
        <p:spPr>
          <a:solidFill>
            <a:srgbClr val="FFFFFF"/>
          </a:solidFill>
          <a:ln/>
        </p:spPr>
      </p:sp>
      <p:sp>
        <p:nvSpPr>
          <p:cNvPr id="214018"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1026"/>
          <p:cNvSpPr>
            <a:spLocks noGrp="1" noRot="1" noChangeAspect="1" noChangeArrowheads="1" noTextEdit="1"/>
          </p:cNvSpPr>
          <p:nvPr>
            <p:ph type="sldImg"/>
          </p:nvPr>
        </p:nvSpPr>
        <p:spPr>
          <a:solidFill>
            <a:srgbClr val="FFFFFF"/>
          </a:solidFill>
          <a:ln/>
        </p:spPr>
      </p:sp>
      <p:sp>
        <p:nvSpPr>
          <p:cNvPr id="216066"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E6798B12-EC20-EC4C-80A1-1A4515EA4A5C}" type="slidenum">
              <a:rPr lang="en-US" sz="1200" b="1">
                <a:solidFill>
                  <a:srgbClr val="000000"/>
                </a:solidFill>
                <a:latin typeface="Arial Narrow" charset="0"/>
                <a:cs typeface="Times New Roman" charset="0"/>
              </a:rPr>
              <a:pPr eaLnBrk="1" hangingPunct="1"/>
              <a:t>34</a:t>
            </a:fld>
            <a:endParaRPr lang="en-US" sz="1200" b="1">
              <a:solidFill>
                <a:srgbClr val="000000"/>
              </a:solidFill>
              <a:latin typeface="Arial Narrow" charset="0"/>
              <a:cs typeface="Times New Roman" charset="0"/>
            </a:endParaRPr>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AAACA6C1-2582-B84E-9899-4D740F8B227E}" type="slidenum">
              <a:rPr lang="en-US" sz="1200">
                <a:solidFill>
                  <a:srgbClr val="000000"/>
                </a:solidFill>
                <a:latin typeface="Times New Roman" charset="0"/>
              </a:rPr>
              <a:pPr eaLnBrk="1" hangingPunct="1"/>
              <a:t>35</a:t>
            </a:fld>
            <a:endParaRPr lang="en-US" sz="1200">
              <a:solidFill>
                <a:srgbClr val="000000"/>
              </a:solidFill>
              <a:latin typeface="Times New Roman" charset="0"/>
            </a:endParaRPr>
          </a:p>
        </p:txBody>
      </p:sp>
      <p:sp>
        <p:nvSpPr>
          <p:cNvPr id="220162" name="Rectangle 2"/>
          <p:cNvSpPr>
            <a:spLocks noGrp="1" noRot="1" noChangeAspect="1" noChangeArrowheads="1" noTextEdit="1"/>
          </p:cNvSpPr>
          <p:nvPr>
            <p:ph type="sldImg"/>
          </p:nvPr>
        </p:nvSpPr>
        <p:spPr>
          <a:solidFill>
            <a:srgbClr val="FFFFFF"/>
          </a:solidFill>
          <a:ln/>
        </p:spPr>
      </p:sp>
      <p:sp>
        <p:nvSpPr>
          <p:cNvPr id="2201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1026"/>
          <p:cNvSpPr>
            <a:spLocks noGrp="1" noRot="1" noChangeAspect="1" noChangeArrowheads="1" noTextEdit="1"/>
          </p:cNvSpPr>
          <p:nvPr>
            <p:ph type="sldImg"/>
          </p:nvPr>
        </p:nvSpPr>
        <p:spPr>
          <a:solidFill>
            <a:srgbClr val="FFFFFF"/>
          </a:solidFill>
          <a:ln/>
        </p:spPr>
      </p:sp>
      <p:sp>
        <p:nvSpPr>
          <p:cNvPr id="222210"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1026"/>
          <p:cNvSpPr>
            <a:spLocks noGrp="1" noRot="1" noChangeAspect="1" noChangeArrowheads="1" noTextEdit="1"/>
          </p:cNvSpPr>
          <p:nvPr>
            <p:ph type="sldImg"/>
          </p:nvPr>
        </p:nvSpPr>
        <p:spPr>
          <a:solidFill>
            <a:srgbClr val="FFFFFF"/>
          </a:solidFill>
          <a:ln/>
        </p:spPr>
      </p:sp>
      <p:sp>
        <p:nvSpPr>
          <p:cNvPr id="224258"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1026"/>
          <p:cNvSpPr>
            <a:spLocks noGrp="1" noRot="1" noChangeAspect="1" noChangeArrowheads="1" noTextEdit="1"/>
          </p:cNvSpPr>
          <p:nvPr>
            <p:ph type="sldImg"/>
          </p:nvPr>
        </p:nvSpPr>
        <p:spPr>
          <a:solidFill>
            <a:srgbClr val="FFFFFF"/>
          </a:solidFill>
          <a:ln/>
        </p:spPr>
      </p:sp>
      <p:sp>
        <p:nvSpPr>
          <p:cNvPr id="226306" name="Rectangle 1027"/>
          <p:cNvSpPr>
            <a:spLocks noGrp="1" noChangeArrowheads="1"/>
          </p:cNvSpPr>
          <p:nvPr>
            <p:ph type="body" idx="1"/>
          </p:nvPr>
        </p:nvSpPr>
        <p:spPr>
          <a:solidFill>
            <a:srgbClr val="FFFFFF"/>
          </a:solidFill>
          <a:ln>
            <a:solidFill>
              <a:srgbClr val="000000"/>
            </a:solidFill>
          </a:ln>
        </p:spPr>
        <p:txBody>
          <a:bodyPr/>
          <a:lstStyle/>
          <a:p>
            <a:pPr>
              <a:spcBef>
                <a:spcPts val="900"/>
              </a:spcBef>
            </a:pPr>
            <a:r>
              <a:rPr lang="en-US">
                <a:latin typeface="Times New Roman" charset="0"/>
              </a:rPr>
              <a:t>In those days I was the king</a:t>
            </a:r>
            <a:r>
              <a:rPr lang="ja-JP" altLang="en-US">
                <a:latin typeface="Times New Roman" charset="0"/>
              </a:rPr>
              <a:t>’</a:t>
            </a:r>
            <a:r>
              <a:rPr lang="en-US" altLang="ja-JP">
                <a:latin typeface="Times New Roman" charset="0"/>
              </a:rPr>
              <a:t>s cup-bearer (11b).</a:t>
            </a:r>
          </a:p>
          <a:p>
            <a:pPr>
              <a:spcBef>
                <a:spcPts val="900"/>
              </a:spcBef>
            </a:pPr>
            <a:endParaRPr lang="en-US">
              <a:latin typeface="Times New Roman" charset="0"/>
            </a:endParaRPr>
          </a:p>
          <a:p>
            <a:pPr lvl="2" algn="just">
              <a:spcBef>
                <a:spcPts val="1200"/>
              </a:spcBef>
              <a:spcAft>
                <a:spcPts val="300"/>
              </a:spcAft>
            </a:pPr>
            <a:r>
              <a:rPr noProof="1">
                <a:latin typeface="Times" charset="0"/>
                <a:ea typeface="MS PGothic" charset="0"/>
              </a:rPr>
              <a:t>1.	</a:t>
            </a:r>
            <a:r>
              <a:rPr lang="en-US">
                <a:latin typeface="Times" charset="0"/>
                <a:ea typeface="MS PGothic" charset="0"/>
              </a:rPr>
              <a:t>Wiersbe also notes, </a:t>
            </a:r>
            <a:r>
              <a:rPr lang="ja-JP" altLang="en-US">
                <a:latin typeface="Times" charset="0"/>
                <a:ea typeface="MS PGothic" charset="0"/>
              </a:rPr>
              <a:t>“</a:t>
            </a:r>
            <a:r>
              <a:rPr lang="en-US" altLang="ja-JP">
                <a:latin typeface="Times" charset="0"/>
                <a:ea typeface="MS PGothic" charset="0"/>
              </a:rPr>
              <a:t>A cupbearer was much more than our modern </a:t>
            </a:r>
            <a:r>
              <a:rPr lang="ja-JP" altLang="en-US">
                <a:latin typeface="Times" charset="0"/>
                <a:ea typeface="MS PGothic" charset="0"/>
              </a:rPr>
              <a:t>‘</a:t>
            </a:r>
            <a:r>
              <a:rPr lang="en-US" altLang="ja-JP">
                <a:latin typeface="Times" charset="0"/>
                <a:ea typeface="MS PGothic" charset="0"/>
              </a:rPr>
              <a:t>butler</a:t>
            </a:r>
            <a:r>
              <a:rPr lang="ja-JP" altLang="en-US">
                <a:latin typeface="Times" charset="0"/>
                <a:ea typeface="MS PGothic" charset="0"/>
              </a:rPr>
              <a:t>’</a:t>
            </a:r>
            <a:r>
              <a:rPr lang="en-US" altLang="ja-JP">
                <a:latin typeface="Times" charset="0"/>
                <a:ea typeface="MS PGothic" charset="0"/>
              </a:rPr>
              <a:t> (see Gen. </a:t>
            </a:r>
            <a:r>
              <a:rPr lang="en-US" altLang="ja-JP">
                <a:solidFill>
                  <a:srgbClr val="000080"/>
                </a:solidFill>
                <a:latin typeface="Times" charset="0"/>
                <a:ea typeface="MS PGothic" charset="0"/>
              </a:rPr>
              <a:t>40</a:t>
            </a:r>
            <a:r>
              <a:rPr lang="en-US" altLang="ja-JP">
                <a:latin typeface="Times" charset="0"/>
                <a:ea typeface="MS PGothic" charset="0"/>
              </a:rPr>
              <a:t>). It was a position of great responsibility and privilege. At each meal, he tested the king</a:t>
            </a:r>
            <a:r>
              <a:rPr lang="ja-JP" altLang="en-US">
                <a:latin typeface="Times" charset="0"/>
                <a:ea typeface="MS PGothic" charset="0"/>
              </a:rPr>
              <a:t>’</a:t>
            </a:r>
            <a:r>
              <a:rPr lang="en-US" altLang="ja-JP">
                <a:latin typeface="Times" charset="0"/>
                <a:ea typeface="MS PGothic" charset="0"/>
              </a:rPr>
              <a:t>s wine to make sure it wasn</a:t>
            </a:r>
            <a:r>
              <a:rPr lang="ja-JP" altLang="en-US">
                <a:latin typeface="Times" charset="0"/>
                <a:ea typeface="MS PGothic" charset="0"/>
              </a:rPr>
              <a:t>’</a:t>
            </a:r>
            <a:r>
              <a:rPr lang="en-US" altLang="ja-JP">
                <a:latin typeface="Times" charset="0"/>
                <a:ea typeface="MS PGothic" charset="0"/>
              </a:rPr>
              <a:t>t poisoned. A man who stood that close to the king in public had to be handsome, cultured, knowledgeable in court procedures, and able to converse with the king and advise him if asked (see </a:t>
            </a:r>
            <a:r>
              <a:rPr lang="en-US" altLang="ja-JP">
                <a:solidFill>
                  <a:srgbClr val="000080"/>
                </a:solidFill>
                <a:latin typeface="Times" charset="0"/>
                <a:ea typeface="MS PGothic" charset="0"/>
              </a:rPr>
              <a:t>41:1–13</a:t>
            </a:r>
            <a:r>
              <a:rPr lang="en-US" altLang="ja-JP">
                <a:latin typeface="Times" charset="0"/>
                <a:ea typeface="MS PGothic" charset="0"/>
              </a:rPr>
              <a:t>). Because he had access to the king, the cupbearer was a man of great influence, which he could use for good or for evil.</a:t>
            </a:r>
            <a:r>
              <a:rPr lang="ja-JP" altLang="en-US">
                <a:latin typeface="Times" charset="0"/>
                <a:ea typeface="MS PGothic" charset="0"/>
              </a:rPr>
              <a:t>”</a:t>
            </a:r>
            <a:endParaRPr lang="en-US" altLang="ja-JP">
              <a:latin typeface="Times" charset="0"/>
              <a:ea typeface="MS PGothic" charset="0"/>
            </a:endParaRPr>
          </a:p>
          <a:p>
            <a:pPr lvl="2" algn="just">
              <a:spcBef>
                <a:spcPts val="1200"/>
              </a:spcBef>
              <a:spcAft>
                <a:spcPts val="300"/>
              </a:spcAft>
            </a:pPr>
            <a:r>
              <a:rPr lang="en-US">
                <a:latin typeface="Times" charset="0"/>
                <a:ea typeface="MS PGothic" charset="0"/>
              </a:rPr>
              <a:t>2.	</a:t>
            </a:r>
            <a:r>
              <a:rPr lang="ja-JP" altLang="en-US">
                <a:latin typeface="Times" charset="0"/>
                <a:ea typeface="MS PGothic" charset="0"/>
              </a:rPr>
              <a:t>“</a:t>
            </a:r>
            <a:r>
              <a:rPr lang="en-US" altLang="ja-JP">
                <a:latin typeface="Times" charset="0"/>
                <a:ea typeface="MS PGothic" charset="0"/>
              </a:rPr>
              <a:t>That Nehemiah, a Jew, held such an important position in the palace speaks well of his character and ability (</a:t>
            </a:r>
            <a:r>
              <a:rPr lang="en-US" altLang="ja-JP">
                <a:solidFill>
                  <a:srgbClr val="000080"/>
                </a:solidFill>
                <a:latin typeface="Times" charset="0"/>
                <a:ea typeface="MS PGothic" charset="0"/>
              </a:rPr>
              <a:t>Dan. 1:1–4</a:t>
            </a:r>
            <a:r>
              <a:rPr lang="en-US" altLang="ja-JP">
                <a:latin typeface="Times" charset="0"/>
                <a:ea typeface="MS PGothic" charset="0"/>
              </a:rPr>
              <a:t>). For nearly a century, the Jewish remnant had been back in their own land, and Nehemiah could have joined them; but he chose to remain in the palace. It turned out that God had a work for him to do there that he could not have accomplished elsewhere. God put Nehemiah in Susa just as He had put Esther there a generation before, and just as He had put Joseph in Egypt and Daniel in Babylon. When God wants to accomplish a work, He always prepares His workers and puts them in the right places at the right time.</a:t>
            </a:r>
            <a:r>
              <a:rPr lang="ja-JP" altLang="en-US">
                <a:latin typeface="Times" charset="0"/>
                <a:ea typeface="MS PGothic" charset="0"/>
              </a:rPr>
              <a:t>”</a:t>
            </a:r>
            <a:endParaRPr lang="en-US" altLang="ja-JP">
              <a:latin typeface="Times" charset="0"/>
              <a:ea typeface="MS PGothic" charset="0"/>
            </a:endParaRPr>
          </a:p>
          <a:p>
            <a:pPr lvl="3" algn="just">
              <a:spcBef>
                <a:spcPts val="1200"/>
              </a:spcBef>
              <a:spcAft>
                <a:spcPts val="300"/>
              </a:spcAft>
            </a:pPr>
            <a:r>
              <a:rPr lang="en-US">
                <a:latin typeface="Times New Roman" charset="0"/>
                <a:ea typeface="MS PGothic" charset="0"/>
              </a:rPr>
              <a:t>Ibid.</a:t>
            </a:r>
          </a:p>
          <a:p>
            <a:pPr>
              <a:spcBef>
                <a:spcPts val="900"/>
              </a:spcBef>
            </a:pPr>
            <a:endParaRPr lang="en-US">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1026"/>
          <p:cNvSpPr>
            <a:spLocks noGrp="1" noRot="1" noChangeAspect="1" noChangeArrowheads="1" noTextEdit="1"/>
          </p:cNvSpPr>
          <p:nvPr>
            <p:ph type="sldImg"/>
          </p:nvPr>
        </p:nvSpPr>
        <p:spPr>
          <a:solidFill>
            <a:srgbClr val="FFFFFF"/>
          </a:solidFill>
          <a:ln/>
        </p:spPr>
      </p:sp>
      <p:sp>
        <p:nvSpPr>
          <p:cNvPr id="228354"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00FFFD6-07BB-2646-B30F-8C855D9821FD}" type="slidenum">
              <a:rPr lang="en-US" sz="1200">
                <a:solidFill>
                  <a:prstClr val="black"/>
                </a:solidFill>
              </a:rPr>
              <a:pPr/>
              <a:t>4</a:t>
            </a:fld>
            <a:endParaRPr lang="en-US" sz="1200">
              <a:solidFill>
                <a:prstClr val="black"/>
              </a:solidFill>
            </a:endParaRPr>
          </a:p>
        </p:txBody>
      </p:sp>
      <p:sp>
        <p:nvSpPr>
          <p:cNvPr id="156674" name="Rectangle 2"/>
          <p:cNvSpPr>
            <a:spLocks noGrp="1" noRot="1" noChangeAspect="1" noChangeArrowheads="1" noTextEdit="1"/>
          </p:cNvSpPr>
          <p:nvPr>
            <p:ph type="sldImg"/>
          </p:nvPr>
        </p:nvSpPr>
        <p:spPr>
          <a:solidFill>
            <a:srgbClr val="FFFFFF"/>
          </a:solidFill>
          <a:ln/>
        </p:spPr>
      </p:sp>
      <p:sp>
        <p:nvSpPr>
          <p:cNvPr id="15667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1026"/>
          <p:cNvSpPr>
            <a:spLocks noGrp="1" noRot="1" noChangeAspect="1" noChangeArrowheads="1" noTextEdit="1"/>
          </p:cNvSpPr>
          <p:nvPr>
            <p:ph type="sldImg"/>
          </p:nvPr>
        </p:nvSpPr>
        <p:spPr>
          <a:solidFill>
            <a:srgbClr val="FFFFFF"/>
          </a:solidFill>
          <a:ln/>
        </p:spPr>
      </p:sp>
      <p:sp>
        <p:nvSpPr>
          <p:cNvPr id="230402"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New Roman"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Rot="1" noChangeAspect="1" noChangeArrowheads="1" noTextEdit="1"/>
          </p:cNvSpPr>
          <p:nvPr>
            <p:ph type="sldImg"/>
          </p:nvPr>
        </p:nvSpPr>
        <p:spPr>
          <a:xfrm>
            <a:off x="1150938" y="692150"/>
            <a:ext cx="4556125" cy="3416300"/>
          </a:xfrm>
          <a:ln/>
        </p:spPr>
      </p:sp>
      <p:sp>
        <p:nvSpPr>
          <p:cNvPr id="2334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zh-TW" altLang="en-US">
              <a:ea typeface="PMingLiU" charset="0"/>
              <a:cs typeface="PMingLiU"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900F5BF9-86D8-EE4E-AC55-22A82A2CF249}" type="slidenum">
              <a:rPr lang="en-US" sz="1200">
                <a:solidFill>
                  <a:srgbClr val="000000"/>
                </a:solidFill>
              </a:rPr>
              <a:pPr eaLnBrk="1" hangingPunct="1"/>
              <a:t>43</a:t>
            </a:fld>
            <a:endParaRPr lang="en-US" sz="1200">
              <a:solidFill>
                <a:srgbClr val="000000"/>
              </a:solidFill>
            </a:endParaRPr>
          </a:p>
        </p:txBody>
      </p:sp>
      <p:sp>
        <p:nvSpPr>
          <p:cNvPr id="235522" name="Rectangle 2"/>
          <p:cNvSpPr>
            <a:spLocks noGrp="1" noRot="1" noChangeAspect="1" noChangeArrowheads="1" noTextEdit="1"/>
          </p:cNvSpPr>
          <p:nvPr>
            <p:ph type="sldImg"/>
          </p:nvPr>
        </p:nvSpPr>
        <p:spPr>
          <a:solidFill>
            <a:srgbClr val="FFFFFF"/>
          </a:solidFill>
          <a:ln/>
        </p:spPr>
      </p:sp>
      <p:sp>
        <p:nvSpPr>
          <p:cNvPr id="2355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Rot="1" noChangeAspect="1" noChangeArrowheads="1" noTextEdit="1"/>
          </p:cNvSpPr>
          <p:nvPr>
            <p:ph type="sldImg"/>
          </p:nvPr>
        </p:nvSpPr>
        <p:spPr>
          <a:xfrm>
            <a:off x="1150938" y="692150"/>
            <a:ext cx="4556125" cy="3416300"/>
          </a:xfrm>
          <a:ln/>
        </p:spPr>
      </p:sp>
      <p:sp>
        <p:nvSpPr>
          <p:cNvPr id="178179" name="Rectangle 3"/>
          <p:cNvSpPr>
            <a:spLocks noGrp="1" noChangeArrowheads="1"/>
          </p:cNvSpPr>
          <p:nvPr>
            <p:ph type="body" idx="1"/>
          </p:nvPr>
        </p:nvSpPr>
        <p:spPr/>
        <p:txBody>
          <a:bodyPr/>
          <a:lstStyle/>
          <a:p>
            <a:pPr eaLnBrk="1" hangingPunct="1">
              <a:spcBef>
                <a:spcPct val="50000"/>
              </a:spcBef>
              <a:defRPr/>
            </a:pPr>
            <a:r>
              <a:rPr lang="zh-TW" altLang="en-US" b="1">
                <a:effectLst>
                  <a:outerShdw blurRad="38100" dist="38100" dir="2700000" algn="tl">
                    <a:srgbClr val="DDDDDD"/>
                  </a:outerShdw>
                </a:effectLst>
                <a:ea typeface="PMingLiU" charset="0"/>
                <a:cs typeface="PMingLiU" charset="0"/>
              </a:rPr>
              <a:t>神說</a:t>
            </a:r>
            <a:r>
              <a:rPr lang="en-US" altLang="zh-TW" b="1">
                <a:effectLst>
                  <a:outerShdw blurRad="38100" dist="38100" dir="2700000" algn="tl">
                    <a:srgbClr val="DDDDDD"/>
                  </a:outerShdw>
                </a:effectLst>
                <a:ea typeface="PMingLiU" charset="0"/>
                <a:cs typeface="PMingLiU" charset="0"/>
              </a:rPr>
              <a:t>:</a:t>
            </a:r>
            <a:r>
              <a:rPr lang="zh-TW" altLang="en-US" b="1">
                <a:effectLst>
                  <a:outerShdw blurRad="38100" dist="38100" dir="2700000" algn="tl">
                    <a:srgbClr val="DDDDDD"/>
                  </a:outerShdw>
                </a:effectLst>
                <a:ea typeface="PMingLiU" charset="0"/>
                <a:cs typeface="PMingLiU" charset="0"/>
              </a:rPr>
              <a:t>「我們要照著我們的形象，按著我們的樣式造人</a:t>
            </a:r>
            <a:r>
              <a:rPr lang="en-US" altLang="zh-TW" b="1">
                <a:effectLst>
                  <a:outerShdw blurRad="38100" dist="38100" dir="2700000" algn="tl">
                    <a:srgbClr val="DDDDDD"/>
                  </a:outerShdw>
                </a:effectLst>
                <a:ea typeface="PMingLiU" charset="0"/>
                <a:cs typeface="PMingLiU" charset="0"/>
              </a:rPr>
              <a:t>; </a:t>
            </a:r>
            <a:r>
              <a:rPr lang="zh-TW" altLang="en-US" b="1">
                <a:effectLst>
                  <a:outerShdw blurRad="38100" dist="38100" dir="2700000" algn="tl">
                    <a:srgbClr val="DDDDDD"/>
                  </a:outerShdw>
                </a:effectLst>
                <a:ea typeface="PMingLiU" charset="0"/>
                <a:cs typeface="PMingLiU" charset="0"/>
              </a:rPr>
              <a:t>使他們管理海裏的魚ヽ空中的鳥ヽ地上的牲畜，以及全地，和地上所有爬行的生物</a:t>
            </a:r>
            <a:r>
              <a:rPr lang="en-US" altLang="zh-TW" b="1">
                <a:effectLst>
                  <a:outerShdw blurRad="38100" dist="38100" dir="2700000" algn="tl">
                    <a:srgbClr val="DDDDDD"/>
                  </a:outerShdw>
                </a:effectLst>
                <a:ea typeface="PMingLiU" charset="0"/>
                <a:cs typeface="PMingLiU" charset="0"/>
              </a:rPr>
              <a:t>!</a:t>
            </a:r>
            <a:r>
              <a:rPr lang="zh-TW" altLang="en-US" b="1">
                <a:effectLst>
                  <a:outerShdw blurRad="38100" dist="38100" dir="2700000" algn="tl">
                    <a:srgbClr val="DDDDDD"/>
                  </a:outerShdw>
                </a:effectLst>
                <a:ea typeface="PMingLiU" charset="0"/>
                <a:cs typeface="PMingLiU" charset="0"/>
              </a:rPr>
              <a:t>」</a:t>
            </a:r>
            <a:r>
              <a:rPr lang="en-US" altLang="zh-TW" b="1">
                <a:effectLst>
                  <a:outerShdw blurRad="38100" dist="38100" dir="2700000" algn="tl">
                    <a:srgbClr val="DDDDDD"/>
                  </a:outerShdw>
                </a:effectLst>
                <a:ea typeface="PMingLiU" charset="0"/>
                <a:cs typeface="PMingLiU" charset="0"/>
              </a:rPr>
              <a:t>(</a:t>
            </a:r>
            <a:r>
              <a:rPr lang="zh-TW" altLang="en-US" b="1">
                <a:effectLst>
                  <a:outerShdw blurRad="38100" dist="38100" dir="2700000" algn="tl">
                    <a:srgbClr val="DDDDDD"/>
                  </a:outerShdw>
                </a:effectLst>
                <a:ea typeface="PMingLiU" charset="0"/>
                <a:cs typeface="PMingLiU" charset="0"/>
              </a:rPr>
              <a:t>創 </a:t>
            </a:r>
            <a:r>
              <a:rPr lang="en-US" altLang="zh-TW" b="1">
                <a:effectLst>
                  <a:outerShdw blurRad="38100" dist="38100" dir="2700000" algn="tl">
                    <a:srgbClr val="DDDDDD"/>
                  </a:outerShdw>
                </a:effectLst>
                <a:ea typeface="PMingLiU" charset="0"/>
                <a:cs typeface="PMingLiU" charset="0"/>
              </a:rPr>
              <a:t>1:26)</a:t>
            </a:r>
            <a:r>
              <a:rPr lang="zh-TW" altLang="en-US" b="1">
                <a:effectLst>
                  <a:outerShdw blurRad="38100" dist="38100" dir="2700000" algn="tl">
                    <a:srgbClr val="DDDDDD"/>
                  </a:outerShdw>
                </a:effectLst>
                <a:ea typeface="PMingLiU" charset="0"/>
                <a:cs typeface="PMingLiU" charset="0"/>
              </a:rPr>
              <a:t>。</a:t>
            </a:r>
          </a:p>
          <a:p>
            <a:pPr eaLnBrk="1" hangingPunct="1">
              <a:spcBef>
                <a:spcPct val="50000"/>
              </a:spcBef>
              <a:defRPr/>
            </a:pPr>
            <a:r>
              <a:rPr lang="zh-TW" altLang="en-US" b="1">
                <a:effectLst>
                  <a:outerShdw blurRad="38100" dist="38100" dir="2700000" algn="tl">
                    <a:srgbClr val="DDDDDD"/>
                  </a:outerShdw>
                </a:effectLst>
                <a:ea typeface="PMingLiU" charset="0"/>
                <a:cs typeface="PMingLiU" charset="0"/>
              </a:rPr>
              <a:t>於是，神照著自已的形象創造了人</a:t>
            </a:r>
            <a:r>
              <a:rPr lang="en-US" altLang="zh-TW" b="1">
                <a:effectLst>
                  <a:outerShdw blurRad="38100" dist="38100" dir="2700000" algn="tl">
                    <a:srgbClr val="DDDDDD"/>
                  </a:outerShdw>
                </a:effectLst>
                <a:ea typeface="PMingLiU" charset="0"/>
                <a:cs typeface="PMingLiU" charset="0"/>
              </a:rPr>
              <a:t>; </a:t>
            </a:r>
            <a:r>
              <a:rPr lang="zh-TW" altLang="en-US" b="1">
                <a:effectLst>
                  <a:outerShdw blurRad="38100" dist="38100" dir="2700000" algn="tl">
                    <a:srgbClr val="DDDDDD"/>
                  </a:outerShdw>
                </a:effectLst>
                <a:ea typeface="PMingLiU" charset="0"/>
                <a:cs typeface="PMingLiU" charset="0"/>
              </a:rPr>
              <a:t>就是照著祂的形象創造了人</a:t>
            </a:r>
            <a:r>
              <a:rPr lang="en-US" altLang="zh-TW" b="1">
                <a:effectLst>
                  <a:outerShdw blurRad="38100" dist="38100" dir="2700000" algn="tl">
                    <a:srgbClr val="DDDDDD"/>
                  </a:outerShdw>
                </a:effectLst>
                <a:ea typeface="PMingLiU" charset="0"/>
                <a:cs typeface="PMingLiU" charset="0"/>
              </a:rPr>
              <a:t>;</a:t>
            </a:r>
            <a:r>
              <a:rPr lang="zh-TW" altLang="en-US" b="1">
                <a:effectLst>
                  <a:outerShdw blurRad="38100" dist="38100" dir="2700000" algn="tl">
                    <a:srgbClr val="DDDDDD"/>
                  </a:outerShdw>
                </a:effectLst>
                <a:ea typeface="PMingLiU" charset="0"/>
                <a:cs typeface="PMingLiU" charset="0"/>
              </a:rPr>
              <a:t>祂所創造的有男有女</a:t>
            </a:r>
            <a:r>
              <a:rPr lang="en-US" altLang="zh-TW" b="1">
                <a:effectLst>
                  <a:outerShdw blurRad="38100" dist="38100" dir="2700000" algn="tl">
                    <a:srgbClr val="DDDDDD"/>
                  </a:outerShdw>
                </a:effectLst>
                <a:ea typeface="PMingLiU" charset="0"/>
                <a:cs typeface="PMingLiU" charset="0"/>
              </a:rPr>
              <a:t>(</a:t>
            </a:r>
            <a:r>
              <a:rPr lang="zh-TW" altLang="en-US" b="1">
                <a:effectLst>
                  <a:outerShdw blurRad="38100" dist="38100" dir="2700000" algn="tl">
                    <a:srgbClr val="DDDDDD"/>
                  </a:outerShdw>
                </a:effectLst>
                <a:ea typeface="PMingLiU" charset="0"/>
                <a:cs typeface="PMingLiU" charset="0"/>
              </a:rPr>
              <a:t>創 </a:t>
            </a:r>
            <a:r>
              <a:rPr lang="en-US" altLang="zh-TW" b="1">
                <a:effectLst>
                  <a:outerShdw blurRad="38100" dist="38100" dir="2700000" algn="tl">
                    <a:srgbClr val="DDDDDD"/>
                  </a:outerShdw>
                </a:effectLst>
                <a:ea typeface="PMingLiU" charset="0"/>
                <a:cs typeface="PMingLiU" charset="0"/>
              </a:rPr>
              <a:t>1:27)</a:t>
            </a:r>
            <a:r>
              <a:rPr lang="zh-TW" altLang="en-US" b="1">
                <a:effectLst>
                  <a:outerShdw blurRad="38100" dist="38100" dir="2700000" algn="tl">
                    <a:srgbClr val="DDDDDD"/>
                  </a:outerShdw>
                </a:effectLst>
                <a:ea typeface="PMingLiU" charset="0"/>
                <a:cs typeface="PMingLiU" charset="0"/>
              </a:rPr>
              <a:t>。</a:t>
            </a:r>
          </a:p>
          <a:p>
            <a:pPr eaLnBrk="1" hangingPunct="1">
              <a:spcBef>
                <a:spcPct val="50000"/>
              </a:spcBef>
              <a:defRPr/>
            </a:pPr>
            <a:r>
              <a:rPr lang="zh-TW" altLang="en-US" b="1">
                <a:effectLst>
                  <a:outerShdw blurRad="38100" dist="38100" dir="2700000" algn="tl">
                    <a:srgbClr val="DDDDDD"/>
                  </a:outerShdw>
                </a:effectLst>
                <a:ea typeface="PMingLiU" charset="0"/>
                <a:cs typeface="PMingLiU" charset="0"/>
              </a:rPr>
              <a:t>神就是賜福給他們，對他們說</a:t>
            </a:r>
            <a:r>
              <a:rPr lang="en-US" altLang="zh-TW" b="1">
                <a:effectLst>
                  <a:outerShdw blurRad="38100" dist="38100" dir="2700000" algn="tl">
                    <a:srgbClr val="DDDDDD"/>
                  </a:outerShdw>
                </a:effectLst>
                <a:ea typeface="PMingLiU" charset="0"/>
                <a:cs typeface="PMingLiU" charset="0"/>
              </a:rPr>
              <a:t>:</a:t>
            </a:r>
            <a:r>
              <a:rPr lang="zh-TW" altLang="en-US" b="1">
                <a:effectLst>
                  <a:outerShdw blurRad="38100" dist="38100" dir="2700000" algn="tl">
                    <a:srgbClr val="DDDDDD"/>
                  </a:outerShdw>
                </a:effectLst>
                <a:ea typeface="PMingLiU" charset="0"/>
                <a:cs typeface="PMingLiU" charset="0"/>
              </a:rPr>
              <a:t>「要繁殖增多，充滿這地，征服它</a:t>
            </a:r>
            <a:r>
              <a:rPr lang="en-US" altLang="zh-TW" b="1">
                <a:effectLst>
                  <a:outerShdw blurRad="38100" dist="38100" dir="2700000" algn="tl">
                    <a:srgbClr val="DDDDDD"/>
                  </a:outerShdw>
                </a:effectLst>
                <a:ea typeface="PMingLiU" charset="0"/>
                <a:cs typeface="PMingLiU" charset="0"/>
              </a:rPr>
              <a:t>;</a:t>
            </a:r>
            <a:r>
              <a:rPr lang="zh-TW" altLang="en-US" b="1" u="sng">
                <a:effectLst>
                  <a:outerShdw blurRad="38100" dist="38100" dir="2700000" algn="tl">
                    <a:srgbClr val="DDDDDD"/>
                  </a:outerShdw>
                </a:effectLst>
                <a:ea typeface="PMingLiU" charset="0"/>
                <a:cs typeface="PMingLiU" charset="0"/>
              </a:rPr>
              <a:t>也要管理海裏的魚，空中的鳥</a:t>
            </a:r>
            <a:r>
              <a:rPr lang="zh-TW" altLang="en-US" b="1">
                <a:effectLst>
                  <a:outerShdw blurRad="38100" dist="38100" dir="2700000" algn="tl">
                    <a:srgbClr val="DDDDDD"/>
                  </a:outerShdw>
                </a:effectLst>
                <a:ea typeface="PMingLiU" charset="0"/>
                <a:cs typeface="PMingLiU" charset="0"/>
              </a:rPr>
              <a:t>和地上所有爬行的生物。」 </a:t>
            </a:r>
            <a:r>
              <a:rPr lang="en-US" altLang="zh-TW" b="1">
                <a:effectLst>
                  <a:outerShdw blurRad="38100" dist="38100" dir="2700000" algn="tl">
                    <a:srgbClr val="DDDDDD"/>
                  </a:outerShdw>
                </a:effectLst>
                <a:ea typeface="PMingLiU" charset="0"/>
                <a:cs typeface="PMingLiU" charset="0"/>
              </a:rPr>
              <a:t>(</a:t>
            </a:r>
            <a:r>
              <a:rPr lang="zh-TW" altLang="en-US" b="1">
                <a:effectLst>
                  <a:outerShdw blurRad="38100" dist="38100" dir="2700000" algn="tl">
                    <a:srgbClr val="DDDDDD"/>
                  </a:outerShdw>
                </a:effectLst>
                <a:ea typeface="PMingLiU" charset="0"/>
                <a:cs typeface="PMingLiU" charset="0"/>
              </a:rPr>
              <a:t>創 </a:t>
            </a:r>
            <a:r>
              <a:rPr lang="en-US" altLang="zh-TW" b="1">
                <a:effectLst>
                  <a:outerShdw blurRad="38100" dist="38100" dir="2700000" algn="tl">
                    <a:srgbClr val="DDDDDD"/>
                  </a:outerShdw>
                </a:effectLst>
                <a:ea typeface="PMingLiU" charset="0"/>
                <a:cs typeface="PMingLiU" charset="0"/>
              </a:rPr>
              <a:t>1:28)</a:t>
            </a:r>
          </a:p>
          <a:p>
            <a:pPr eaLnBrk="1" hangingPunct="1">
              <a:spcBef>
                <a:spcPct val="50000"/>
              </a:spcBef>
              <a:defRPr/>
            </a:pPr>
            <a:endParaRPr lang="en-US" altLang="zh-TW" b="1">
              <a:effectLst>
                <a:outerShdw blurRad="38100" dist="38100" dir="2700000" algn="tl">
                  <a:srgbClr val="DDDDDD"/>
                </a:outerShdw>
              </a:effectLst>
              <a:ea typeface="PMingLiU" charset="0"/>
              <a:cs typeface="PMingLiU" charset="0"/>
            </a:endParaRPr>
          </a:p>
          <a:p>
            <a:pPr eaLnBrk="1" hangingPunct="1">
              <a:spcBef>
                <a:spcPct val="50000"/>
              </a:spcBef>
              <a:defRPr/>
            </a:pPr>
            <a:endParaRPr lang="en-US" altLang="zh-TW" b="1">
              <a:effectLst>
                <a:outerShdw blurRad="38100" dist="38100" dir="2700000" algn="tl">
                  <a:srgbClr val="DDDDDD"/>
                </a:outerShdw>
              </a:effectLst>
              <a:ea typeface="PMingLiU" charset="0"/>
              <a:cs typeface="PMingLiU" charset="0"/>
            </a:endParaRPr>
          </a:p>
          <a:p>
            <a:pPr eaLnBrk="1" hangingPunct="1">
              <a:defRPr/>
            </a:pPr>
            <a:endParaRPr lang="zh-TW" altLang="en-US">
              <a:ea typeface="PMingLiU" charset="0"/>
              <a:cs typeface="PMingLiU"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eaLnBrk="1" hangingPunct="1"/>
            <a:fld id="{167A9B9C-C7A8-B54D-BA6A-D41A9E1652DD}" type="slidenum">
              <a:rPr lang="zh-CN" altLang="en-US" sz="1200">
                <a:solidFill>
                  <a:srgbClr val="000000"/>
                </a:solidFill>
                <a:ea typeface="SimSun" charset="0"/>
                <a:cs typeface="SimSun" charset="0"/>
              </a:rPr>
              <a:pPr eaLnBrk="1" hangingPunct="1"/>
              <a:t>45</a:t>
            </a:fld>
            <a:endParaRPr lang="en-US" altLang="zh-CN" sz="1200">
              <a:solidFill>
                <a:srgbClr val="000000"/>
              </a:solidFill>
              <a:ea typeface="SimSun" charset="0"/>
              <a:cs typeface="SimSun" charset="0"/>
            </a:endParaRPr>
          </a:p>
        </p:txBody>
      </p:sp>
      <p:sp>
        <p:nvSpPr>
          <p:cNvPr id="239618" name="Rectangle 2"/>
          <p:cNvSpPr>
            <a:spLocks noGrp="1" noRot="1" noChangeAspect="1" noChangeArrowheads="1" noTextEdit="1"/>
          </p:cNvSpPr>
          <p:nvPr>
            <p:ph type="sldImg"/>
          </p:nvPr>
        </p:nvSpPr>
        <p:spPr>
          <a:xfrm>
            <a:off x="1152525" y="692150"/>
            <a:ext cx="4554538" cy="3416300"/>
          </a:xfrm>
          <a:solidFill>
            <a:srgbClr val="FFFFFF"/>
          </a:solidFill>
          <a:ln/>
        </p:spPr>
      </p:sp>
      <p:sp>
        <p:nvSpPr>
          <p:cNvPr id="23961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tLang="zh-CN">
                <a:ea typeface="SimSun" charset="0"/>
                <a:cs typeface="SimSun" charset="0"/>
              </a:rPr>
              <a:t>Slides 13 and 127 Repeated </a:t>
            </a:r>
            <a:endParaRPr lang="zh-CN" altLang="en-US">
              <a:ea typeface="SimSun" charset="0"/>
              <a:cs typeface="SimSu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F63CBE6-1437-EC4C-8FA5-CC867E8A531F}" type="slidenum">
              <a:rPr lang="en-GB" sz="1200">
                <a:solidFill>
                  <a:srgbClr val="FFFFFF"/>
                </a:solidFill>
                <a:latin typeface="Comic Sans MS" charset="0"/>
              </a:rPr>
              <a:pPr/>
              <a:t>46</a:t>
            </a:fld>
            <a:endParaRPr lang="en-GB" sz="1200">
              <a:solidFill>
                <a:srgbClr val="FFFFFF"/>
              </a:solidFill>
              <a:latin typeface="Comic Sans MS" charset="0"/>
            </a:endParaRPr>
          </a:p>
        </p:txBody>
      </p:sp>
      <p:sp>
        <p:nvSpPr>
          <p:cNvPr id="241666" name="Rectangle 2"/>
          <p:cNvSpPr>
            <a:spLocks noGrp="1" noRot="1" noChangeAspect="1" noChangeArrowheads="1" noTextEdit="1"/>
          </p:cNvSpPr>
          <p:nvPr>
            <p:ph type="sldImg"/>
          </p:nvPr>
        </p:nvSpPr>
        <p:spPr>
          <a:solidFill>
            <a:srgbClr val="FFFFFF"/>
          </a:solidFill>
          <a:ln/>
        </p:spPr>
      </p:sp>
      <p:sp>
        <p:nvSpPr>
          <p:cNvPr id="241667"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rPr>
              <a:t>Creation in Genesis 1–2 is repeated In the Restored, New Creation in Rev 21–22</a:t>
            </a:r>
          </a:p>
          <a:p>
            <a:r>
              <a:rPr lang="en-US">
                <a:latin typeface="Times New Roman" charset="0"/>
              </a:rPr>
              <a:t>Man was created to rule over the fish, birds, and land animals (Gen. 1:28) but he gave over his rule over to the god of this world, Satan (2 Cor. 4:4)</a:t>
            </a:r>
          </a:p>
          <a:p>
            <a:r>
              <a:rPr lang="en-US">
                <a:latin typeface="Times New Roman" charset="0"/>
              </a:rPr>
              <a:t>However, this rule is restored during the 1000-year reign of the saints (Rev. 20:4-6)</a:t>
            </a:r>
          </a:p>
          <a:p>
            <a:r>
              <a:rPr lang="en-US">
                <a:latin typeface="Times New Roman" charset="0"/>
              </a:rPr>
              <a:t>But Christ is the central Person of history: both as Lamb (Redeemer) and as Lion (Ruler of all creation in the line of David)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71806F4-87D2-DD4B-B64D-BBDDC17ECD57}" type="slidenum">
              <a:rPr lang="en-GB" sz="1200">
                <a:solidFill>
                  <a:srgbClr val="FFFFFF"/>
                </a:solidFill>
                <a:latin typeface="Comic Sans MS" charset="0"/>
              </a:rPr>
              <a:pPr/>
              <a:t>47</a:t>
            </a:fld>
            <a:endParaRPr lang="en-GB" sz="1200">
              <a:solidFill>
                <a:srgbClr val="FFFFFF"/>
              </a:solidFill>
              <a:latin typeface="Comic Sans MS" charset="0"/>
            </a:endParaRPr>
          </a:p>
        </p:txBody>
      </p:sp>
      <p:sp>
        <p:nvSpPr>
          <p:cNvPr id="243714" name="Rectangle 2"/>
          <p:cNvSpPr>
            <a:spLocks noGrp="1" noRot="1" noChangeAspect="1" noChangeArrowheads="1" noTextEdit="1"/>
          </p:cNvSpPr>
          <p:nvPr>
            <p:ph type="sldImg"/>
          </p:nvPr>
        </p:nvSpPr>
        <p:spPr>
          <a:solidFill>
            <a:srgbClr val="FFFFFF"/>
          </a:solidFill>
          <a:ln/>
        </p:spPr>
      </p:sp>
      <p:sp>
        <p:nvSpPr>
          <p:cNvPr id="243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8A091287-2E11-0043-BC5B-B0C6091268DD}" type="slidenum">
              <a:rPr lang="en-US" sz="1200">
                <a:solidFill>
                  <a:srgbClr val="000000"/>
                </a:solidFill>
              </a:rPr>
              <a:pPr/>
              <a:t>48</a:t>
            </a:fld>
            <a:endParaRPr lang="en-US" sz="1200">
              <a:solidFill>
                <a:srgbClr val="000000"/>
              </a:solidFill>
            </a:endParaRPr>
          </a:p>
        </p:txBody>
      </p:sp>
      <p:sp>
        <p:nvSpPr>
          <p:cNvPr id="24576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245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spcBef>
                <a:spcPct val="0"/>
              </a:spcBef>
            </a:pPr>
            <a:endParaRPr lang="en-US" sz="24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6CE09574-D5DF-BA4A-93A3-304C4A2A5DF1}" type="slidenum">
              <a:rPr lang="en-US" sz="1200">
                <a:solidFill>
                  <a:prstClr val="black"/>
                </a:solidFill>
              </a:rPr>
              <a:pPr/>
              <a:t>49</a:t>
            </a:fld>
            <a:endParaRPr lang="en-US" sz="1200">
              <a:solidFill>
                <a:prstClr val="black"/>
              </a:solidFill>
            </a:endParaRPr>
          </a:p>
        </p:txBody>
      </p:sp>
      <p:sp>
        <p:nvSpPr>
          <p:cNvPr id="247810" name="Rectangle 2"/>
          <p:cNvSpPr>
            <a:spLocks noGrp="1" noRot="1" noChangeAspect="1" noChangeArrowheads="1" noTextEdit="1"/>
          </p:cNvSpPr>
          <p:nvPr>
            <p:ph type="sldImg"/>
          </p:nvPr>
        </p:nvSpPr>
        <p:spPr>
          <a:solidFill>
            <a:srgbClr val="FFFFFF"/>
          </a:solidFill>
          <a:ln/>
        </p:spPr>
      </p:sp>
      <p:sp>
        <p:nvSpPr>
          <p:cNvPr id="247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E94D2844-3643-B244-B1C0-F2F864591DA8}" type="slidenum">
              <a:rPr lang="en-US" sz="1200">
                <a:solidFill>
                  <a:prstClr val="black"/>
                </a:solidFill>
              </a:rPr>
              <a:pPr/>
              <a:t>50</a:t>
            </a:fld>
            <a:endParaRPr lang="en-US" sz="1200">
              <a:solidFill>
                <a:prstClr val="black"/>
              </a:solidFill>
            </a:endParaRPr>
          </a:p>
        </p:txBody>
      </p:sp>
      <p:sp>
        <p:nvSpPr>
          <p:cNvPr id="249858" name="Rectangle 2"/>
          <p:cNvSpPr>
            <a:spLocks noGrp="1" noRot="1" noChangeAspect="1" noChangeArrowheads="1" noTextEdit="1"/>
          </p:cNvSpPr>
          <p:nvPr>
            <p:ph type="sldImg"/>
          </p:nvPr>
        </p:nvSpPr>
        <p:spPr>
          <a:solidFill>
            <a:srgbClr val="FFFFFF"/>
          </a:solidFill>
          <a:ln/>
        </p:spPr>
      </p:sp>
      <p:sp>
        <p:nvSpPr>
          <p:cNvPr id="24985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5ACAD48B-1393-C844-AA8B-D9CC7191DC2B}" type="slidenum">
              <a:rPr lang="en-US" sz="1200">
                <a:solidFill>
                  <a:prstClr val="black"/>
                </a:solidFill>
              </a:rPr>
              <a:pPr/>
              <a:t>5</a:t>
            </a:fld>
            <a:endParaRPr lang="en-US" sz="1200">
              <a:solidFill>
                <a:prstClr val="black"/>
              </a:solidFill>
            </a:endParaRPr>
          </a:p>
        </p:txBody>
      </p:sp>
      <p:sp>
        <p:nvSpPr>
          <p:cNvPr id="158722" name="Rectangle 2"/>
          <p:cNvSpPr>
            <a:spLocks noGrp="1" noRot="1" noChangeAspect="1" noChangeArrowheads="1" noTextEdit="1"/>
          </p:cNvSpPr>
          <p:nvPr>
            <p:ph type="sldImg"/>
          </p:nvPr>
        </p:nvSpPr>
        <p:spPr>
          <a:solidFill>
            <a:srgbClr val="FFFFFF"/>
          </a:solidFill>
          <a:ln/>
        </p:spPr>
      </p:sp>
      <p:sp>
        <p:nvSpPr>
          <p:cNvPr id="158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1360E1D-90EA-5040-AB6F-93EF4CB88CB2}" type="slidenum">
              <a:rPr lang="en-US" sz="1200">
                <a:solidFill>
                  <a:prstClr val="black"/>
                </a:solidFill>
              </a:rPr>
              <a:pPr/>
              <a:t>51</a:t>
            </a:fld>
            <a:endParaRPr lang="en-US" sz="1200">
              <a:solidFill>
                <a:prstClr val="black"/>
              </a:solidFill>
            </a:endParaRPr>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52</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rPr>
              <a:t>The explanation for free!</a:t>
            </a:r>
          </a:p>
          <a:p>
            <a:pPr eaLnBrk="1" hangingPunct="1"/>
            <a:r>
              <a:rPr lang="en-US" dirty="0" smtClean="0">
                <a:latin typeface="Arial" charset="0"/>
              </a:rPr>
              <a:t>Preaching/Homiletics link address</a:t>
            </a:r>
            <a:endParaRPr lang="en-US" dirty="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BF804C20-C38D-FC48-92BE-7DD69E2B5D93}" type="slidenum">
              <a:rPr lang="en-US" sz="1200">
                <a:solidFill>
                  <a:prstClr val="black"/>
                </a:solidFill>
              </a:rPr>
              <a:pPr/>
              <a:t>6</a:t>
            </a:fld>
            <a:endParaRPr lang="en-US" sz="1200">
              <a:solidFill>
                <a:prstClr val="black"/>
              </a:solidFill>
            </a:endParaRPr>
          </a:p>
        </p:txBody>
      </p:sp>
      <p:sp>
        <p:nvSpPr>
          <p:cNvPr id="160770" name="Rectangle 2"/>
          <p:cNvSpPr>
            <a:spLocks noGrp="1" noRot="1" noChangeAspect="1" noChangeArrowheads="1" noTextEdit="1"/>
          </p:cNvSpPr>
          <p:nvPr>
            <p:ph type="sldImg"/>
          </p:nvPr>
        </p:nvSpPr>
        <p:spPr>
          <a:solidFill>
            <a:srgbClr val="FFFFFF"/>
          </a:solidFill>
          <a:ln/>
        </p:spPr>
      </p:sp>
      <p:sp>
        <p:nvSpPr>
          <p:cNvPr id="16077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40F0ADA-C907-AE46-BBF2-AC6C26BF879C}" type="slidenum">
              <a:rPr lang="en-US" sz="1200">
                <a:solidFill>
                  <a:prstClr val="black"/>
                </a:solidFill>
              </a:rPr>
              <a:pPr/>
              <a:t>7</a:t>
            </a:fld>
            <a:endParaRPr lang="en-US" sz="1200">
              <a:solidFill>
                <a:prstClr val="black"/>
              </a:solidFill>
            </a:endParaRPr>
          </a:p>
        </p:txBody>
      </p:sp>
      <p:sp>
        <p:nvSpPr>
          <p:cNvPr id="162818" name="Rectangle 2"/>
          <p:cNvSpPr>
            <a:spLocks noGrp="1" noRot="1" noChangeAspect="1" noChangeArrowheads="1" noTextEdit="1"/>
          </p:cNvSpPr>
          <p:nvPr>
            <p:ph type="sldImg"/>
          </p:nvPr>
        </p:nvSpPr>
        <p:spPr>
          <a:solidFill>
            <a:srgbClr val="FFFFFF"/>
          </a:solidFill>
          <a:ln/>
        </p:spPr>
      </p:sp>
      <p:sp>
        <p:nvSpPr>
          <p:cNvPr id="1628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13E57C2D-904B-2F42-ABDC-3A57BEECA5F3}" type="slidenum">
              <a:rPr lang="en-US" sz="1200">
                <a:solidFill>
                  <a:prstClr val="black"/>
                </a:solidFill>
              </a:rPr>
              <a:pPr/>
              <a:t>8</a:t>
            </a:fld>
            <a:endParaRPr lang="en-US" sz="1200">
              <a:solidFill>
                <a:prstClr val="black"/>
              </a:solidFill>
            </a:endParaRPr>
          </a:p>
        </p:txBody>
      </p:sp>
      <p:sp>
        <p:nvSpPr>
          <p:cNvPr id="164866" name="Rectangle 2"/>
          <p:cNvSpPr>
            <a:spLocks noGrp="1" noRot="1" noChangeAspect="1" noChangeArrowheads="1" noTextEdit="1"/>
          </p:cNvSpPr>
          <p:nvPr>
            <p:ph type="sldImg"/>
          </p:nvPr>
        </p:nvSpPr>
        <p:spPr>
          <a:solidFill>
            <a:srgbClr val="FFFFFF"/>
          </a:solidFill>
          <a:ln/>
        </p:spPr>
      </p:sp>
      <p:sp>
        <p:nvSpPr>
          <p:cNvPr id="1648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DD3C1770-54F3-FE40-B7E0-FA3EC384F18B}" type="slidenum">
              <a:rPr lang="en-US" sz="1200">
                <a:solidFill>
                  <a:prstClr val="black"/>
                </a:solidFill>
              </a:rPr>
              <a:pPr/>
              <a:t>9</a:t>
            </a:fld>
            <a:endParaRPr lang="en-US" sz="1200">
              <a:solidFill>
                <a:prstClr val="black"/>
              </a:solidFill>
            </a:endParaRPr>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inv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09800"/>
            <a:ext cx="7772400" cy="990600"/>
          </a:xfrm>
          <a:effectLst>
            <a:outerShdw blurRad="63500" dist="38099" dir="2700000" algn="ctr" rotWithShape="0">
              <a:srgbClr val="000000">
                <a:alpha val="75000"/>
              </a:srgbClr>
            </a:outerShdw>
          </a:effectLst>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685800" y="3276600"/>
            <a:ext cx="7772400" cy="1219200"/>
          </a:xfrm>
        </p:spPr>
        <p:txBody>
          <a:bodyPr anchor="ct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endParaRPr lang="en-US">
              <a:solidFill>
                <a:srgbClr val="FFFFFF"/>
              </a:solidFill>
            </a:endParaRPr>
          </a:p>
        </p:txBody>
      </p:sp>
      <p:sp>
        <p:nvSpPr>
          <p:cNvPr id="5" name="Rectangle 5"/>
          <p:cNvSpPr>
            <a:spLocks noGrp="1" noChangeArrowheads="1"/>
          </p:cNvSpPr>
          <p:nvPr>
            <p:ph type="ftr" sz="quarter" idx="11"/>
          </p:nvPr>
        </p:nvSpPr>
        <p:spPr/>
        <p:txBody>
          <a:bodyPr/>
          <a:lstStyle>
            <a:lvl1pPr>
              <a:defRPr smtClean="0"/>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p:txBody>
          <a:bodyPr/>
          <a:lstStyle>
            <a:lvl1pPr>
              <a:defRPr/>
            </a:lvl1pPr>
          </a:lstStyle>
          <a:p>
            <a:fld id="{BB42F1D9-3B39-3847-A8A3-F56436CEAD4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75244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4954396-1625-F746-9128-31E21D38FFE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623357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362101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40394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311009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620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96833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76897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4966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960504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4563667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F78E476-47FE-8943-A069-0C3BC9DA717F}" type="slidenum">
              <a:rPr lang="en-US"/>
              <a:pPr/>
              <a:t>‹#›</a:t>
            </a:fld>
            <a:endParaRPr lang="en-US"/>
          </a:p>
        </p:txBody>
      </p:sp>
    </p:spTree>
    <p:extLst>
      <p:ext uri="{BB962C8B-B14F-4D97-AF65-F5344CB8AC3E}">
        <p14:creationId xmlns:p14="http://schemas.microsoft.com/office/powerpoint/2010/main" val="226767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4B55F98-8A5F-4A43-835B-FEAC44194F0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939669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73D7F8C-2FFF-5542-BFDB-61A772EBE849}" type="slidenum">
              <a:rPr lang="en-US"/>
              <a:pPr/>
              <a:t>‹#›</a:t>
            </a:fld>
            <a:endParaRPr lang="en-US"/>
          </a:p>
        </p:txBody>
      </p:sp>
    </p:spTree>
    <p:extLst>
      <p:ext uri="{BB962C8B-B14F-4D97-AF65-F5344CB8AC3E}">
        <p14:creationId xmlns:p14="http://schemas.microsoft.com/office/powerpoint/2010/main" val="30748092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7DCF64-66AF-A14F-93FC-9DB997A058BF}" type="slidenum">
              <a:rPr lang="en-US"/>
              <a:pPr/>
              <a:t>‹#›</a:t>
            </a:fld>
            <a:endParaRPr lang="en-US"/>
          </a:p>
        </p:txBody>
      </p:sp>
    </p:spTree>
    <p:extLst>
      <p:ext uri="{BB962C8B-B14F-4D97-AF65-F5344CB8AC3E}">
        <p14:creationId xmlns:p14="http://schemas.microsoft.com/office/powerpoint/2010/main" val="135915443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55219C6-E736-F947-8C2B-94EF19670740}" type="slidenum">
              <a:rPr lang="en-US"/>
              <a:pPr/>
              <a:t>‹#›</a:t>
            </a:fld>
            <a:endParaRPr lang="en-US"/>
          </a:p>
        </p:txBody>
      </p:sp>
    </p:spTree>
    <p:extLst>
      <p:ext uri="{BB962C8B-B14F-4D97-AF65-F5344CB8AC3E}">
        <p14:creationId xmlns:p14="http://schemas.microsoft.com/office/powerpoint/2010/main" val="221703680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1B14024-985D-7745-89D8-8F8EE77642D0}" type="slidenum">
              <a:rPr lang="en-US"/>
              <a:pPr/>
              <a:t>‹#›</a:t>
            </a:fld>
            <a:endParaRPr lang="en-US"/>
          </a:p>
        </p:txBody>
      </p:sp>
    </p:spTree>
    <p:extLst>
      <p:ext uri="{BB962C8B-B14F-4D97-AF65-F5344CB8AC3E}">
        <p14:creationId xmlns:p14="http://schemas.microsoft.com/office/powerpoint/2010/main" val="28520981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3C01D9D-4558-5749-879D-6DA3D0ECF319}" type="slidenum">
              <a:rPr lang="en-US"/>
              <a:pPr/>
              <a:t>‹#›</a:t>
            </a:fld>
            <a:endParaRPr lang="en-US"/>
          </a:p>
        </p:txBody>
      </p:sp>
    </p:spTree>
    <p:extLst>
      <p:ext uri="{BB962C8B-B14F-4D97-AF65-F5344CB8AC3E}">
        <p14:creationId xmlns:p14="http://schemas.microsoft.com/office/powerpoint/2010/main" val="9350748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9A27C90-5AFA-CF42-88F4-BC59CA6F25B9}" type="slidenum">
              <a:rPr lang="en-US"/>
              <a:pPr/>
              <a:t>‹#›</a:t>
            </a:fld>
            <a:endParaRPr lang="en-US"/>
          </a:p>
        </p:txBody>
      </p:sp>
    </p:spTree>
    <p:extLst>
      <p:ext uri="{BB962C8B-B14F-4D97-AF65-F5344CB8AC3E}">
        <p14:creationId xmlns:p14="http://schemas.microsoft.com/office/powerpoint/2010/main" val="16139706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69950D9-2446-D64A-ACC2-3AF3BAB03F20}" type="slidenum">
              <a:rPr lang="en-US"/>
              <a:pPr/>
              <a:t>‹#›</a:t>
            </a:fld>
            <a:endParaRPr lang="en-US"/>
          </a:p>
        </p:txBody>
      </p:sp>
    </p:spTree>
    <p:extLst>
      <p:ext uri="{BB962C8B-B14F-4D97-AF65-F5344CB8AC3E}">
        <p14:creationId xmlns:p14="http://schemas.microsoft.com/office/powerpoint/2010/main" val="34724616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0AED58E-15AD-7445-887A-72E65D2490C4}" type="slidenum">
              <a:rPr lang="en-US"/>
              <a:pPr/>
              <a:t>‹#›</a:t>
            </a:fld>
            <a:endParaRPr lang="en-US"/>
          </a:p>
        </p:txBody>
      </p:sp>
    </p:spTree>
    <p:extLst>
      <p:ext uri="{BB962C8B-B14F-4D97-AF65-F5344CB8AC3E}">
        <p14:creationId xmlns:p14="http://schemas.microsoft.com/office/powerpoint/2010/main" val="304716305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2C2713F-7217-B940-A98C-2E512B351F94}" type="slidenum">
              <a:rPr lang="en-US"/>
              <a:pPr/>
              <a:t>‹#›</a:t>
            </a:fld>
            <a:endParaRPr lang="en-US"/>
          </a:p>
        </p:txBody>
      </p:sp>
    </p:spTree>
    <p:extLst>
      <p:ext uri="{BB962C8B-B14F-4D97-AF65-F5344CB8AC3E}">
        <p14:creationId xmlns:p14="http://schemas.microsoft.com/office/powerpoint/2010/main" val="21753660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061E65A-9D45-5949-9828-57784ED1233E}" type="slidenum">
              <a:rPr lang="en-US"/>
              <a:pPr/>
              <a:t>‹#›</a:t>
            </a:fld>
            <a:endParaRPr lang="en-US"/>
          </a:p>
        </p:txBody>
      </p:sp>
    </p:spTree>
    <p:extLst>
      <p:ext uri="{BB962C8B-B14F-4D97-AF65-F5344CB8AC3E}">
        <p14:creationId xmlns:p14="http://schemas.microsoft.com/office/powerpoint/2010/main" val="2869282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990600"/>
          </a:xfrm>
        </p:spPr>
        <p:txBody>
          <a:bodyPr/>
          <a:lstStyle/>
          <a:p>
            <a:r>
              <a:rPr lang="en-US"/>
              <a:t>Click to edit Master title style</a:t>
            </a:r>
          </a:p>
        </p:txBody>
      </p:sp>
      <p:sp>
        <p:nvSpPr>
          <p:cNvPr id="3" name="Content Placeholder 2"/>
          <p:cNvSpPr>
            <a:spLocks noGrp="1"/>
          </p:cNvSpPr>
          <p:nvPr>
            <p:ph sz="quarter" idx="1"/>
          </p:nvPr>
        </p:nvSpPr>
        <p:spPr>
          <a:xfrm>
            <a:off x="6858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828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624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32F72937-8A73-9249-95D3-3566F119646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2875602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3762A16F-B5B3-C841-9E8B-EFD009BF5D5A}" type="slidenum">
              <a:rPr lang="en-US"/>
              <a:pPr/>
              <a:t>‹#›</a:t>
            </a:fld>
            <a:endParaRPr lang="en-US"/>
          </a:p>
        </p:txBody>
      </p:sp>
    </p:spTree>
    <p:extLst>
      <p:ext uri="{BB962C8B-B14F-4D97-AF65-F5344CB8AC3E}">
        <p14:creationId xmlns:p14="http://schemas.microsoft.com/office/powerpoint/2010/main" val="185261231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4E5A2E76-57D6-5E41-845C-26904F012CE8}" type="slidenum">
              <a:rPr lang="en-US"/>
              <a:pPr/>
              <a:t>‹#›</a:t>
            </a:fld>
            <a:endParaRPr lang="en-US"/>
          </a:p>
        </p:txBody>
      </p:sp>
    </p:spTree>
    <p:extLst>
      <p:ext uri="{BB962C8B-B14F-4D97-AF65-F5344CB8AC3E}">
        <p14:creationId xmlns:p14="http://schemas.microsoft.com/office/powerpoint/2010/main" val="15694777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5639857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3769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74916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15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391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34478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892648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018417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041396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45139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F68CA69-09B2-8941-8F53-06E2119B9F0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131053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012646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928655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00813" y="614363"/>
            <a:ext cx="1943100" cy="54816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71513" y="614363"/>
            <a:ext cx="5676900" cy="54816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77185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r>
              <a:rPr lang="en-US"/>
              <a:t>Click to edit Master title style</a:t>
            </a:r>
          </a:p>
        </p:txBody>
      </p:sp>
      <p:sp>
        <p:nvSpPr>
          <p:cNvPr id="19459"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26A4DC1-57BB-DD4B-8854-22F8E3B9CDB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437422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3F09887-44C0-904C-AA44-9745A93853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657918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C2BDEE3-A034-4F43-A09D-92F5E880094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4749197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3C792C7-E04B-2744-99B0-7CDD0AC4F96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8914547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52B60F4F-BD4E-F345-BA06-B5179721305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3248578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93919138-ECA8-8F4F-A4C0-850473BB4ED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368766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8E280934-C0AC-9046-8732-144EF9D8FF5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51481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8DF8A7-4D9E-524E-8038-A69F2C1CA7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65874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0A96244-6FD1-5A47-8D0C-EAA42C22E00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857385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741CE5F-63E3-024F-A9D0-B88EA9DAAE7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036712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92BA37FD-6525-BC46-A147-03107B77B2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42740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ED178473-A284-2F48-933F-FE18AF5A57D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562533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FF9B8E4-E3AB-8A4E-B455-064DEB3C66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333863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26B9BE1-74D0-A84C-86A5-888934A042D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104606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E87E385-3DF4-B943-A554-263F3BB8DE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831552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3D75825-FFDE-DB4E-812C-886866DE060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164627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D65FB41A-58DE-BA4F-AD20-315C9B22DC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173589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F12FD948-F95A-DB4D-8F4A-53E0256FD4F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76139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D7EA3F8-94DF-3145-9641-D644EEC90A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655776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E7DAB88-16BE-AE42-B26B-2F7BD64E4F4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8701419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C90D608-263E-A146-BF57-E92E02404C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873928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7434B03-14E3-B64C-A5E3-231C0C28D89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886975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B87405A-ECD4-3140-BBA9-51B94856635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2951554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DEB4857-72BB-7B4E-9360-0F4E7583EC4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522061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17D7AC27-62FA-6D4E-87DE-47F126073471}" type="slidenum">
              <a:rPr lang="en-US"/>
              <a:pPr>
                <a:defRPr/>
              </a:pPr>
              <a:t>‹#›</a:t>
            </a:fld>
            <a:endParaRPr lang="en-US"/>
          </a:p>
        </p:txBody>
      </p:sp>
    </p:spTree>
    <p:extLst>
      <p:ext uri="{BB962C8B-B14F-4D97-AF65-F5344CB8AC3E}">
        <p14:creationId xmlns:p14="http://schemas.microsoft.com/office/powerpoint/2010/main" val="269975042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88285DA0-5E2A-1D40-AA5A-B0B2B1427EE5}" type="slidenum">
              <a:rPr lang="en-US"/>
              <a:pPr>
                <a:defRPr/>
              </a:pPr>
              <a:t>‹#›</a:t>
            </a:fld>
            <a:endParaRPr lang="en-US"/>
          </a:p>
        </p:txBody>
      </p:sp>
    </p:spTree>
    <p:extLst>
      <p:ext uri="{BB962C8B-B14F-4D97-AF65-F5344CB8AC3E}">
        <p14:creationId xmlns:p14="http://schemas.microsoft.com/office/powerpoint/2010/main" val="178120320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56855193-E72E-6444-9E72-E4F02A482BB0}" type="slidenum">
              <a:rPr lang="en-US"/>
              <a:pPr>
                <a:defRPr/>
              </a:pPr>
              <a:t>‹#›</a:t>
            </a:fld>
            <a:endParaRPr lang="en-US"/>
          </a:p>
        </p:txBody>
      </p:sp>
    </p:spTree>
    <p:extLst>
      <p:ext uri="{BB962C8B-B14F-4D97-AF65-F5344CB8AC3E}">
        <p14:creationId xmlns:p14="http://schemas.microsoft.com/office/powerpoint/2010/main" val="29563060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2DB4179F-0B8C-9545-9520-E3A7E6924C7D}" type="slidenum">
              <a:rPr lang="en-US"/>
              <a:pPr>
                <a:defRPr/>
              </a:pPr>
              <a:t>‹#›</a:t>
            </a:fld>
            <a:endParaRPr lang="en-US"/>
          </a:p>
        </p:txBody>
      </p:sp>
    </p:spTree>
    <p:extLst>
      <p:ext uri="{BB962C8B-B14F-4D97-AF65-F5344CB8AC3E}">
        <p14:creationId xmlns:p14="http://schemas.microsoft.com/office/powerpoint/2010/main" val="26730911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AA80FE88-044F-6A45-9C6C-2C59BAF8E309}" type="slidenum">
              <a:rPr lang="en-US"/>
              <a:pPr>
                <a:defRPr/>
              </a:pPr>
              <a:t>‹#›</a:t>
            </a:fld>
            <a:endParaRPr lang="en-US"/>
          </a:p>
        </p:txBody>
      </p:sp>
    </p:spTree>
    <p:extLst>
      <p:ext uri="{BB962C8B-B14F-4D97-AF65-F5344CB8AC3E}">
        <p14:creationId xmlns:p14="http://schemas.microsoft.com/office/powerpoint/2010/main" val="1230458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802067B-DC93-9A46-B89B-F91DD1CF3E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8394741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AC9C9718-CA0F-004C-ABAD-68556063AC94}" type="slidenum">
              <a:rPr lang="en-US"/>
              <a:pPr>
                <a:defRPr/>
              </a:pPr>
              <a:t>‹#›</a:t>
            </a:fld>
            <a:endParaRPr lang="en-US"/>
          </a:p>
        </p:txBody>
      </p:sp>
    </p:spTree>
    <p:extLst>
      <p:ext uri="{BB962C8B-B14F-4D97-AF65-F5344CB8AC3E}">
        <p14:creationId xmlns:p14="http://schemas.microsoft.com/office/powerpoint/2010/main" val="26945001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D12CE5FD-D7C8-2C48-8F35-14704F082BB1}" type="slidenum">
              <a:rPr lang="en-US"/>
              <a:pPr>
                <a:defRPr/>
              </a:pPr>
              <a:t>‹#›</a:t>
            </a:fld>
            <a:endParaRPr lang="en-US"/>
          </a:p>
        </p:txBody>
      </p:sp>
    </p:spTree>
    <p:extLst>
      <p:ext uri="{BB962C8B-B14F-4D97-AF65-F5344CB8AC3E}">
        <p14:creationId xmlns:p14="http://schemas.microsoft.com/office/powerpoint/2010/main" val="22170894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0A320481-E620-D34D-B1B0-6989924F0EC8}" type="slidenum">
              <a:rPr lang="en-US"/>
              <a:pPr>
                <a:defRPr/>
              </a:pPr>
              <a:t>‹#›</a:t>
            </a:fld>
            <a:endParaRPr lang="en-US"/>
          </a:p>
        </p:txBody>
      </p:sp>
    </p:spTree>
    <p:extLst>
      <p:ext uri="{BB962C8B-B14F-4D97-AF65-F5344CB8AC3E}">
        <p14:creationId xmlns:p14="http://schemas.microsoft.com/office/powerpoint/2010/main" val="342986368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14DF3E9D-B43B-6D43-B4EE-34BEB00968B1}" type="slidenum">
              <a:rPr lang="en-US"/>
              <a:pPr>
                <a:defRPr/>
              </a:pPr>
              <a:t>‹#›</a:t>
            </a:fld>
            <a:endParaRPr lang="en-US"/>
          </a:p>
        </p:txBody>
      </p:sp>
    </p:spTree>
    <p:extLst>
      <p:ext uri="{BB962C8B-B14F-4D97-AF65-F5344CB8AC3E}">
        <p14:creationId xmlns:p14="http://schemas.microsoft.com/office/powerpoint/2010/main" val="2701409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FB9AD48D-F212-D74F-91C8-1B9E3E7B90D4}" type="slidenum">
              <a:rPr lang="en-US"/>
              <a:pPr>
                <a:defRPr/>
              </a:pPr>
              <a:t>‹#›</a:t>
            </a:fld>
            <a:endParaRPr lang="en-US"/>
          </a:p>
        </p:txBody>
      </p:sp>
    </p:spTree>
    <p:extLst>
      <p:ext uri="{BB962C8B-B14F-4D97-AF65-F5344CB8AC3E}">
        <p14:creationId xmlns:p14="http://schemas.microsoft.com/office/powerpoint/2010/main" val="258652870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ea typeface="ＭＳ Ｐゴシック" charset="0"/>
                <a:cs typeface="ＭＳ Ｐゴシック" charset="0"/>
              </a:defRPr>
            </a:lvl1pPr>
          </a:lstStyle>
          <a:p>
            <a:pPr>
              <a:defRPr/>
            </a:pPr>
            <a:fld id="{B93B9CBF-4A37-A64C-BEDB-7E0293DF31AD}" type="slidenum">
              <a:rPr lang="en-US"/>
              <a:pPr>
                <a:defRPr/>
              </a:pPr>
              <a:t>‹#›</a:t>
            </a:fld>
            <a:endParaRPr lang="en-US"/>
          </a:p>
        </p:txBody>
      </p:sp>
    </p:spTree>
    <p:extLst>
      <p:ext uri="{BB962C8B-B14F-4D97-AF65-F5344CB8AC3E}">
        <p14:creationId xmlns:p14="http://schemas.microsoft.com/office/powerpoint/2010/main" val="2082117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5570CA3-E696-C84D-87CB-4952B7AF0E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8213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2694EE4-8007-1340-869B-F14A0CF8248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6324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2BA791E5-380E-E744-A5CA-6D2CBC9CC1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41447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DF3F73E1-8118-5D49-B6E2-A072AB5BB75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57824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B37EA56-6055-A543-9C42-46FCE5B583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66138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76AE37E-BF40-E447-AA79-5BB7FD7FB30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45885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A898BAD-3A4E-5C49-83D9-4FD6C9EE74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04402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1E0F902-FD87-204E-B563-87DF02697D0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0577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pPr>
              <a:defRPr/>
            </a:pPr>
            <a:endParaRPr lang="en-US" altLang="zh-CN"/>
          </a:p>
        </p:txBody>
      </p:sp>
      <p:sp>
        <p:nvSpPr>
          <p:cNvPr id="3" name="Rectangle 5"/>
          <p:cNvSpPr>
            <a:spLocks noGrp="1" noChangeArrowheads="1"/>
          </p:cNvSpPr>
          <p:nvPr>
            <p:ph type="ftr" sz="quarter" idx="11"/>
          </p:nvPr>
        </p:nvSpPr>
        <p:spPr/>
        <p:txBody>
          <a:bodyPr/>
          <a:lstStyle>
            <a:lvl1pPr>
              <a:defRPr smtClean="0"/>
            </a:lvl1pPr>
          </a:lstStyle>
          <a:p>
            <a:pPr>
              <a:defRPr/>
            </a:pPr>
            <a:endParaRPr lang="en-US" altLang="zh-CN"/>
          </a:p>
        </p:txBody>
      </p:sp>
      <p:sp>
        <p:nvSpPr>
          <p:cNvPr id="4" name="Rectangle 6"/>
          <p:cNvSpPr>
            <a:spLocks noGrp="1" noChangeArrowheads="1"/>
          </p:cNvSpPr>
          <p:nvPr>
            <p:ph type="sldNum" sz="quarter" idx="12"/>
          </p:nvPr>
        </p:nvSpPr>
        <p:spPr/>
        <p:txBody>
          <a:bodyPr/>
          <a:lstStyle>
            <a:lvl1pPr eaLnBrk="0" hangingPunct="0">
              <a:defRPr smtClean="0"/>
            </a:lvl1pPr>
          </a:lstStyle>
          <a:p>
            <a:pPr>
              <a:defRPr/>
            </a:pPr>
            <a:fld id="{BC7CAFE4-D718-9944-8A9F-411AE5B1AA0D}" type="slidenum">
              <a:rPr lang="zh-CN" altLang="en-US"/>
              <a:pPr>
                <a:defRPr/>
              </a:pPr>
              <a:t>‹#›</a:t>
            </a:fld>
            <a:endParaRPr lang="en-US" altLang="zh-CN"/>
          </a:p>
        </p:txBody>
      </p:sp>
    </p:spTree>
    <p:extLst>
      <p:ext uri="{BB962C8B-B14F-4D97-AF65-F5344CB8AC3E}">
        <p14:creationId xmlns:p14="http://schemas.microsoft.com/office/powerpoint/2010/main" val="2734215657"/>
      </p:ext>
    </p:extLst>
  </p:cSld>
  <p:clrMapOvr>
    <a:masterClrMapping/>
  </p:clrMapOvr>
  <p:transition xmlns:p14="http://schemas.microsoft.com/office/powerpoint/2010/main" spd="med">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smtClean="0"/>
            </a:lvl1pPr>
          </a:lstStyle>
          <a:p>
            <a:pPr>
              <a:defRPr/>
            </a:pPr>
            <a:endParaRPr lang="en-US" altLang="zh-CN"/>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zh-CN"/>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FF862368-6CD5-7542-904E-65EDEE28A18D}" type="slidenum">
              <a:rPr lang="zh-CN" altLang="en-US"/>
              <a:pPr>
                <a:defRPr/>
              </a:pPr>
              <a:t>‹#›</a:t>
            </a:fld>
            <a:endParaRPr lang="en-US" altLang="zh-CN"/>
          </a:p>
        </p:txBody>
      </p:sp>
    </p:spTree>
    <p:extLst>
      <p:ext uri="{BB962C8B-B14F-4D97-AF65-F5344CB8AC3E}">
        <p14:creationId xmlns:p14="http://schemas.microsoft.com/office/powerpoint/2010/main" val="1818550437"/>
      </p:ext>
    </p:extLst>
  </p:cSld>
  <p:clrMapOvr>
    <a:masterClrMapping/>
  </p:clrMapOvr>
  <p:transition xmlns:p14="http://schemas.microsoft.com/office/powerpoint/2010/mai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smtClean="0"/>
            </a:lvl1pPr>
          </a:lstStyle>
          <a:p>
            <a:pPr>
              <a:defRPr/>
            </a:pPr>
            <a:endParaRPr lang="en-US" altLang="zh-CN"/>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zh-CN"/>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9D4C6CC0-FAFB-E944-B2A4-A19EC4755EB5}" type="slidenum">
              <a:rPr lang="zh-CN" altLang="en-US"/>
              <a:pPr>
                <a:defRPr/>
              </a:pPr>
              <a:t>‹#›</a:t>
            </a:fld>
            <a:endParaRPr lang="en-US" altLang="zh-CN"/>
          </a:p>
        </p:txBody>
      </p:sp>
    </p:spTree>
    <p:extLst>
      <p:ext uri="{BB962C8B-B14F-4D97-AF65-F5344CB8AC3E}">
        <p14:creationId xmlns:p14="http://schemas.microsoft.com/office/powerpoint/2010/main" val="1369058099"/>
      </p:ext>
    </p:extLst>
  </p:cSld>
  <p:clrMapOvr>
    <a:masterClrMapping/>
  </p:clrMapOvr>
  <p:transition xmlns:p14="http://schemas.microsoft.com/office/powerpoint/2010/mai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smtClean="0"/>
            </a:lvl1pPr>
          </a:lstStyle>
          <a:p>
            <a:pPr>
              <a:defRPr/>
            </a:pPr>
            <a:endParaRPr lang="en-US" altLang="zh-CN"/>
          </a:p>
        </p:txBody>
      </p:sp>
      <p:sp>
        <p:nvSpPr>
          <p:cNvPr id="4" name="Rectangle 5"/>
          <p:cNvSpPr>
            <a:spLocks noGrp="1" noChangeArrowheads="1"/>
          </p:cNvSpPr>
          <p:nvPr>
            <p:ph type="ftr" sz="quarter" idx="11"/>
          </p:nvPr>
        </p:nvSpPr>
        <p:spPr/>
        <p:txBody>
          <a:bodyPr/>
          <a:lstStyle>
            <a:lvl1pPr>
              <a:defRPr smtClean="0"/>
            </a:lvl1pPr>
          </a:lstStyle>
          <a:p>
            <a:pPr>
              <a:defRPr/>
            </a:pPr>
            <a:endParaRPr lang="en-US" altLang="zh-CN"/>
          </a:p>
        </p:txBody>
      </p:sp>
      <p:sp>
        <p:nvSpPr>
          <p:cNvPr id="5" name="Rectangle 6"/>
          <p:cNvSpPr>
            <a:spLocks noGrp="1" noChangeArrowheads="1"/>
          </p:cNvSpPr>
          <p:nvPr>
            <p:ph type="sldNum" sz="quarter" idx="12"/>
          </p:nvPr>
        </p:nvSpPr>
        <p:spPr/>
        <p:txBody>
          <a:bodyPr/>
          <a:lstStyle>
            <a:lvl1pPr eaLnBrk="0" hangingPunct="0">
              <a:defRPr smtClean="0"/>
            </a:lvl1pPr>
          </a:lstStyle>
          <a:p>
            <a:pPr>
              <a:defRPr/>
            </a:pPr>
            <a:fld id="{96F499CA-BDB4-5847-B577-C41073EB2361}" type="slidenum">
              <a:rPr lang="zh-CN" altLang="en-US"/>
              <a:pPr>
                <a:defRPr/>
              </a:pPr>
              <a:t>‹#›</a:t>
            </a:fld>
            <a:endParaRPr lang="en-US" altLang="zh-CN"/>
          </a:p>
        </p:txBody>
      </p:sp>
    </p:spTree>
    <p:extLst>
      <p:ext uri="{BB962C8B-B14F-4D97-AF65-F5344CB8AC3E}">
        <p14:creationId xmlns:p14="http://schemas.microsoft.com/office/powerpoint/2010/main" val="3049394393"/>
      </p:ext>
    </p:extLst>
  </p:cSld>
  <p:clrMapOvr>
    <a:masterClrMapping/>
  </p:clrMapOvr>
  <p:transition xmlns:p14="http://schemas.microsoft.com/office/powerpoint/2010/mai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smtClean="0"/>
            </a:lvl1pPr>
          </a:lstStyle>
          <a:p>
            <a:pPr>
              <a:defRPr/>
            </a:pPr>
            <a:endParaRPr lang="en-US" altLang="zh-CN"/>
          </a:p>
        </p:txBody>
      </p:sp>
      <p:sp>
        <p:nvSpPr>
          <p:cNvPr id="5" name="Rectangle 5"/>
          <p:cNvSpPr>
            <a:spLocks noGrp="1" noChangeArrowheads="1"/>
          </p:cNvSpPr>
          <p:nvPr>
            <p:ph type="ftr" sz="quarter" idx="11"/>
          </p:nvPr>
        </p:nvSpPr>
        <p:spPr/>
        <p:txBody>
          <a:bodyPr/>
          <a:lstStyle>
            <a:lvl1pPr>
              <a:defRPr smtClean="0"/>
            </a:lvl1pPr>
          </a:lstStyle>
          <a:p>
            <a:pPr>
              <a:defRPr/>
            </a:pPr>
            <a:endParaRPr lang="en-US" altLang="zh-CN"/>
          </a:p>
        </p:txBody>
      </p:sp>
      <p:sp>
        <p:nvSpPr>
          <p:cNvPr id="6" name="Rectangle 6"/>
          <p:cNvSpPr>
            <a:spLocks noGrp="1" noChangeArrowheads="1"/>
          </p:cNvSpPr>
          <p:nvPr>
            <p:ph type="sldNum" sz="quarter" idx="12"/>
          </p:nvPr>
        </p:nvSpPr>
        <p:spPr/>
        <p:txBody>
          <a:bodyPr/>
          <a:lstStyle>
            <a:lvl1pPr eaLnBrk="0" hangingPunct="0">
              <a:defRPr smtClean="0"/>
            </a:lvl1pPr>
          </a:lstStyle>
          <a:p>
            <a:pPr>
              <a:defRPr/>
            </a:pPr>
            <a:fld id="{397B949D-9557-C14D-B2E8-A8AFC98F653E}" type="slidenum">
              <a:rPr lang="zh-CN" altLang="en-US"/>
              <a:pPr>
                <a:defRPr/>
              </a:pPr>
              <a:t>‹#›</a:t>
            </a:fld>
            <a:endParaRPr lang="en-US" altLang="zh-CN"/>
          </a:p>
        </p:txBody>
      </p:sp>
    </p:spTree>
    <p:extLst>
      <p:ext uri="{BB962C8B-B14F-4D97-AF65-F5344CB8AC3E}">
        <p14:creationId xmlns:p14="http://schemas.microsoft.com/office/powerpoint/2010/main" val="2802567144"/>
      </p:ext>
    </p:extLst>
  </p:cSld>
  <p:clrMapOvr>
    <a:masterClrMapping/>
  </p:clrMapOvr>
  <p:transition xmlns:p14="http://schemas.microsoft.com/office/powerpoint/2010/mai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defRPr>
                <a:latin typeface="Arial" charset="0"/>
              </a:defRPr>
            </a:lvl1pPr>
          </a:lstStyle>
          <a:p>
            <a:fld id="{6D0D178E-A451-CF41-8819-D89FDF3CF451}" type="datetime1">
              <a:rPr lang="en-US"/>
              <a:pPr/>
              <a:t>4/11/16</a:t>
            </a:fld>
            <a:endParaRPr lang="en-US"/>
          </a:p>
        </p:txBody>
      </p:sp>
      <p:sp>
        <p:nvSpPr>
          <p:cNvPr id="3" name="Rectangle 1029"/>
          <p:cNvSpPr>
            <a:spLocks noGrp="1" noChangeArrowheads="1"/>
          </p:cNvSpPr>
          <p:nvPr>
            <p:ph type="ftr" sz="quarter" idx="11"/>
          </p:nvPr>
        </p:nvSpPr>
        <p:spPr/>
        <p:txBody>
          <a:bodyPr/>
          <a:lstStyle>
            <a:lvl1pPr>
              <a:defRPr smtClean="0">
                <a:latin typeface="Arial" charset="0"/>
              </a:defRPr>
            </a:lvl1pPr>
          </a:lstStyle>
          <a:p>
            <a:pPr>
              <a:defRPr/>
            </a:pPr>
            <a:endParaRPr lang="en-US"/>
          </a:p>
        </p:txBody>
      </p:sp>
      <p:sp>
        <p:nvSpPr>
          <p:cNvPr id="4" name="Rectangle 1030"/>
          <p:cNvSpPr>
            <a:spLocks noGrp="1" noChangeArrowheads="1"/>
          </p:cNvSpPr>
          <p:nvPr>
            <p:ph type="sldNum" sz="quarter" idx="12"/>
          </p:nvPr>
        </p:nvSpPr>
        <p:spPr/>
        <p:txBody>
          <a:bodyPr/>
          <a:lstStyle>
            <a:lvl1pPr>
              <a:defRPr>
                <a:latin typeface="Arial" charset="0"/>
              </a:defRPr>
            </a:lvl1pPr>
          </a:lstStyle>
          <a:p>
            <a:fld id="{88F851A9-6F10-E14A-A87F-D38321F3F604}" type="slidenum">
              <a:rPr lang="en-US"/>
              <a:pPr/>
              <a:t>‹#›</a:t>
            </a:fld>
            <a:endParaRPr lang="en-US"/>
          </a:p>
        </p:txBody>
      </p:sp>
    </p:spTree>
    <p:extLst>
      <p:ext uri="{BB962C8B-B14F-4D97-AF65-F5344CB8AC3E}">
        <p14:creationId xmlns:p14="http://schemas.microsoft.com/office/powerpoint/2010/main" val="1064240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4B56760-4199-9547-BAE5-76FC61D3E6A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39811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770813" cy="1141413"/>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a:defRPr smtClean="0">
                <a:ea typeface="MS PGothic" charset="0"/>
              </a:defRPr>
            </a:lvl1pPr>
          </a:lstStyle>
          <a:p>
            <a:pPr>
              <a:defRPr/>
            </a:pPr>
            <a:endParaRPr lang="en-US"/>
          </a:p>
        </p:txBody>
      </p:sp>
      <p:sp>
        <p:nvSpPr>
          <p:cNvPr id="4" name="Rectangle 4"/>
          <p:cNvSpPr>
            <a:spLocks noGrp="1" noChangeArrowheads="1"/>
          </p:cNvSpPr>
          <p:nvPr>
            <p:ph type="ftr" idx="11"/>
          </p:nvPr>
        </p:nvSpPr>
        <p:spPr/>
        <p:txBody>
          <a:bodyPr/>
          <a:lstStyle>
            <a:lvl1pPr>
              <a:defRPr smtClean="0"/>
            </a:lvl1pPr>
          </a:lstStyle>
          <a:p>
            <a:pPr>
              <a:defRPr/>
            </a:pPr>
            <a:endParaRPr lang="en-US"/>
          </a:p>
        </p:txBody>
      </p:sp>
      <p:sp>
        <p:nvSpPr>
          <p:cNvPr id="5" name="Rectangle 5"/>
          <p:cNvSpPr>
            <a:spLocks noGrp="1" noChangeArrowheads="1"/>
          </p:cNvSpPr>
          <p:nvPr>
            <p:ph type="sldNum" idx="12"/>
          </p:nvPr>
        </p:nvSpPr>
        <p:spPr/>
        <p:txBody>
          <a:bodyPr/>
          <a:lstStyle>
            <a:lvl1pPr>
              <a:defRPr/>
            </a:lvl1pPr>
          </a:lstStyle>
          <a:p>
            <a:fld id="{CAFF51D0-5612-0D42-BD53-D74D1D8D3C29}" type="slidenum">
              <a:rPr lang="en-US"/>
              <a:pPr/>
              <a:t>‹#›</a:t>
            </a:fld>
            <a:endParaRPr lang="en-US"/>
          </a:p>
        </p:txBody>
      </p:sp>
    </p:spTree>
    <p:extLst>
      <p:ext uri="{BB962C8B-B14F-4D97-AF65-F5344CB8AC3E}">
        <p14:creationId xmlns:p14="http://schemas.microsoft.com/office/powerpoint/2010/main" val="2368616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2"/>
          <p:cNvSpPr>
            <a:spLocks noGrp="1" noChangeArrowheads="1"/>
          </p:cNvSpPr>
          <p:nvPr>
            <p:ph type="dt" sz="half" idx="10"/>
          </p:nvPr>
        </p:nvSpPr>
        <p:spPr>
          <a:ln/>
        </p:spPr>
        <p:txBody>
          <a:bodyPr/>
          <a:lstStyle>
            <a:lvl1pPr>
              <a:defRPr/>
            </a:lvl1pPr>
          </a:lstStyle>
          <a:p>
            <a:fld id="{78E14E5F-7C97-E744-8C21-C8DDC759646C}" type="datetime1">
              <a:rPr lang="en-US"/>
              <a:pPr/>
              <a:t>4/11/16</a:t>
            </a:fld>
            <a:endParaRPr lang="en-US"/>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p>
        </p:txBody>
      </p:sp>
      <p:sp>
        <p:nvSpPr>
          <p:cNvPr id="7" name="Rectangle 1034"/>
          <p:cNvSpPr>
            <a:spLocks noGrp="1" noChangeArrowheads="1"/>
          </p:cNvSpPr>
          <p:nvPr>
            <p:ph type="sldNum" sz="quarter" idx="12"/>
          </p:nvPr>
        </p:nvSpPr>
        <p:spPr>
          <a:ln/>
        </p:spPr>
        <p:txBody>
          <a:bodyPr/>
          <a:lstStyle>
            <a:lvl1pPr>
              <a:defRPr/>
            </a:lvl1pPr>
          </a:lstStyle>
          <a:p>
            <a:fld id="{993B0EB4-5294-C84F-95BF-64B2360BC66A}" type="slidenum">
              <a:rPr lang="en-US"/>
              <a:pPr/>
              <a:t>‹#›</a:t>
            </a:fld>
            <a:endParaRPr lang="en-US"/>
          </a:p>
        </p:txBody>
      </p:sp>
    </p:spTree>
    <p:extLst>
      <p:ext uri="{BB962C8B-B14F-4D97-AF65-F5344CB8AC3E}">
        <p14:creationId xmlns:p14="http://schemas.microsoft.com/office/powerpoint/2010/main" val="39230501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defTabSz="914400">
              <a:buClrTx/>
              <a:buSzTx/>
              <a:buFontTx/>
              <a:buNone/>
              <a:defRPr smtClean="0">
                <a:latin typeface="Arial" charset="0"/>
              </a:defRPr>
            </a:lvl1pPr>
          </a:lstStyle>
          <a:p>
            <a:pPr>
              <a:defRPr/>
            </a:pPr>
            <a:endParaRPr lang="en-US"/>
          </a:p>
        </p:txBody>
      </p:sp>
      <p:sp>
        <p:nvSpPr>
          <p:cNvPr id="5" name="Rectangle 4"/>
          <p:cNvSpPr>
            <a:spLocks noGrp="1" noChangeArrowheads="1"/>
          </p:cNvSpPr>
          <p:nvPr>
            <p:ph type="ftr" idx="11"/>
          </p:nvPr>
        </p:nvSpPr>
        <p:spPr/>
        <p:txBody>
          <a:bodyPr/>
          <a:lstStyle>
            <a:lvl1pPr defTabSz="914400">
              <a:buClrTx/>
              <a:buSzTx/>
              <a:buFontTx/>
              <a:buNone/>
              <a:defRPr smtClean="0">
                <a:latin typeface="Arial" charset="0"/>
              </a:defRPr>
            </a:lvl1pPr>
          </a:lstStyle>
          <a:p>
            <a:pPr>
              <a:defRPr/>
            </a:pPr>
            <a:endParaRPr lang="en-US"/>
          </a:p>
        </p:txBody>
      </p:sp>
      <p:sp>
        <p:nvSpPr>
          <p:cNvPr id="6" name="Rectangle 5"/>
          <p:cNvSpPr>
            <a:spLocks noGrp="1" noChangeArrowheads="1"/>
          </p:cNvSpPr>
          <p:nvPr>
            <p:ph type="sldNum" idx="12"/>
          </p:nvPr>
        </p:nvSpPr>
        <p:spPr/>
        <p:txBody>
          <a:bodyPr/>
          <a:lstStyle>
            <a:lvl1pPr defTabSz="914400">
              <a:buClrTx/>
              <a:buSzTx/>
              <a:buFontTx/>
              <a:buNone/>
              <a:defRPr smtClean="0">
                <a:latin typeface="Arial" charset="0"/>
              </a:defRPr>
            </a:lvl1pPr>
          </a:lstStyle>
          <a:p>
            <a:pPr>
              <a:defRPr/>
            </a:pPr>
            <a:fld id="{2F29AEE7-63F7-584B-9DB0-0B9661C9604E}" type="slidenum">
              <a:rPr lang="en-US"/>
              <a:pPr>
                <a:defRPr/>
              </a:pPr>
              <a:t>‹#›</a:t>
            </a:fld>
            <a:endParaRPr lang="en-US"/>
          </a:p>
        </p:txBody>
      </p:sp>
    </p:spTree>
    <p:extLst>
      <p:ext uri="{BB962C8B-B14F-4D97-AF65-F5344CB8AC3E}">
        <p14:creationId xmlns:p14="http://schemas.microsoft.com/office/powerpoint/2010/main" val="14156949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buClrTx/>
              <a:buSzTx/>
              <a:buFontTx/>
              <a:buNone/>
              <a:defRPr smtClean="0">
                <a:latin typeface="Arial" charset="0"/>
              </a:defRPr>
            </a:lvl1pPr>
          </a:lstStyle>
          <a:p>
            <a:pPr>
              <a:defRPr/>
            </a:pPr>
            <a:endParaRPr lang="en-US"/>
          </a:p>
        </p:txBody>
      </p:sp>
      <p:sp>
        <p:nvSpPr>
          <p:cNvPr id="5" name="Rectangle 4"/>
          <p:cNvSpPr>
            <a:spLocks noGrp="1" noChangeArrowheads="1"/>
          </p:cNvSpPr>
          <p:nvPr>
            <p:ph type="ftr" idx="11"/>
          </p:nvPr>
        </p:nvSpPr>
        <p:spPr/>
        <p:txBody>
          <a:bodyPr/>
          <a:lstStyle>
            <a:lvl1pPr defTabSz="914400">
              <a:buClrTx/>
              <a:buSzTx/>
              <a:buFontTx/>
              <a:buNone/>
              <a:defRPr smtClean="0">
                <a:latin typeface="Arial" charset="0"/>
              </a:defRPr>
            </a:lvl1pPr>
          </a:lstStyle>
          <a:p>
            <a:pPr>
              <a:defRPr/>
            </a:pPr>
            <a:endParaRPr lang="en-US"/>
          </a:p>
        </p:txBody>
      </p:sp>
      <p:sp>
        <p:nvSpPr>
          <p:cNvPr id="6" name="Rectangle 5"/>
          <p:cNvSpPr>
            <a:spLocks noGrp="1" noChangeArrowheads="1"/>
          </p:cNvSpPr>
          <p:nvPr>
            <p:ph type="sldNum" idx="12"/>
          </p:nvPr>
        </p:nvSpPr>
        <p:spPr/>
        <p:txBody>
          <a:bodyPr/>
          <a:lstStyle>
            <a:lvl1pPr defTabSz="914400">
              <a:buClrTx/>
              <a:buSzTx/>
              <a:buFontTx/>
              <a:buNone/>
              <a:defRPr smtClean="0">
                <a:latin typeface="Arial" charset="0"/>
              </a:defRPr>
            </a:lvl1pPr>
          </a:lstStyle>
          <a:p>
            <a:pPr>
              <a:defRPr/>
            </a:pPr>
            <a:fld id="{BC445026-ABA0-4542-8129-D4838270CDF4}" type="slidenum">
              <a:rPr lang="en-US"/>
              <a:pPr>
                <a:defRPr/>
              </a:pPr>
              <a:t>‹#›</a:t>
            </a:fld>
            <a:endParaRPr lang="en-US"/>
          </a:p>
        </p:txBody>
      </p:sp>
    </p:spTree>
    <p:extLst>
      <p:ext uri="{BB962C8B-B14F-4D97-AF65-F5344CB8AC3E}">
        <p14:creationId xmlns:p14="http://schemas.microsoft.com/office/powerpoint/2010/main" val="23341215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defTabSz="914400">
              <a:buClrTx/>
              <a:buSzTx/>
              <a:buFontTx/>
              <a:buNone/>
              <a:defRPr smtClean="0">
                <a:latin typeface="Arial" charset="0"/>
              </a:defRPr>
            </a:lvl1pPr>
          </a:lstStyle>
          <a:p>
            <a:pPr>
              <a:defRPr/>
            </a:pPr>
            <a:endParaRPr lang="en-US"/>
          </a:p>
        </p:txBody>
      </p:sp>
      <p:sp>
        <p:nvSpPr>
          <p:cNvPr id="5" name="Rectangle 4"/>
          <p:cNvSpPr>
            <a:spLocks noGrp="1" noChangeArrowheads="1"/>
          </p:cNvSpPr>
          <p:nvPr>
            <p:ph type="ftr" idx="11"/>
          </p:nvPr>
        </p:nvSpPr>
        <p:spPr/>
        <p:txBody>
          <a:bodyPr/>
          <a:lstStyle>
            <a:lvl1pPr defTabSz="914400">
              <a:buClrTx/>
              <a:buSzTx/>
              <a:buFontTx/>
              <a:buNone/>
              <a:defRPr smtClean="0">
                <a:latin typeface="Arial" charset="0"/>
              </a:defRPr>
            </a:lvl1pPr>
          </a:lstStyle>
          <a:p>
            <a:pPr>
              <a:defRPr/>
            </a:pPr>
            <a:endParaRPr lang="en-US"/>
          </a:p>
        </p:txBody>
      </p:sp>
      <p:sp>
        <p:nvSpPr>
          <p:cNvPr id="6" name="Rectangle 5"/>
          <p:cNvSpPr>
            <a:spLocks noGrp="1" noChangeArrowheads="1"/>
          </p:cNvSpPr>
          <p:nvPr>
            <p:ph type="sldNum" idx="12"/>
          </p:nvPr>
        </p:nvSpPr>
        <p:spPr/>
        <p:txBody>
          <a:bodyPr/>
          <a:lstStyle>
            <a:lvl1pPr defTabSz="914400">
              <a:buClrTx/>
              <a:buSzTx/>
              <a:buFontTx/>
              <a:buNone/>
              <a:defRPr smtClean="0">
                <a:latin typeface="Arial" charset="0"/>
              </a:defRPr>
            </a:lvl1pPr>
          </a:lstStyle>
          <a:p>
            <a:pPr>
              <a:defRPr/>
            </a:pPr>
            <a:fld id="{B7410A1C-A955-0348-89D4-DFF4854EF108}" type="slidenum">
              <a:rPr lang="en-US"/>
              <a:pPr>
                <a:defRPr/>
              </a:pPr>
              <a:t>‹#›</a:t>
            </a:fld>
            <a:endParaRPr lang="en-US"/>
          </a:p>
        </p:txBody>
      </p:sp>
    </p:spTree>
    <p:extLst>
      <p:ext uri="{BB962C8B-B14F-4D97-AF65-F5344CB8AC3E}">
        <p14:creationId xmlns:p14="http://schemas.microsoft.com/office/powerpoint/2010/main" val="23995043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defTabSz="914400">
              <a:buClrTx/>
              <a:buSzTx/>
              <a:buFontTx/>
              <a:buNone/>
              <a:defRPr smtClean="0">
                <a:latin typeface="Arial" charset="0"/>
              </a:defRPr>
            </a:lvl1pPr>
          </a:lstStyle>
          <a:p>
            <a:pPr>
              <a:defRPr/>
            </a:pPr>
            <a:endParaRPr lang="en-US"/>
          </a:p>
        </p:txBody>
      </p:sp>
      <p:sp>
        <p:nvSpPr>
          <p:cNvPr id="6" name="Rectangle 4"/>
          <p:cNvSpPr>
            <a:spLocks noGrp="1" noChangeArrowheads="1"/>
          </p:cNvSpPr>
          <p:nvPr>
            <p:ph type="ftr" idx="11"/>
          </p:nvPr>
        </p:nvSpPr>
        <p:spPr/>
        <p:txBody>
          <a:bodyPr/>
          <a:lstStyle>
            <a:lvl1pPr defTabSz="914400">
              <a:buClrTx/>
              <a:buSzTx/>
              <a:buFontTx/>
              <a:buNone/>
              <a:defRPr smtClean="0">
                <a:latin typeface="Arial" charset="0"/>
              </a:defRPr>
            </a:lvl1pPr>
          </a:lstStyle>
          <a:p>
            <a:pPr>
              <a:defRPr/>
            </a:pPr>
            <a:endParaRPr lang="en-US"/>
          </a:p>
        </p:txBody>
      </p:sp>
      <p:sp>
        <p:nvSpPr>
          <p:cNvPr id="7" name="Rectangle 5"/>
          <p:cNvSpPr>
            <a:spLocks noGrp="1" noChangeArrowheads="1"/>
          </p:cNvSpPr>
          <p:nvPr>
            <p:ph type="sldNum" idx="12"/>
          </p:nvPr>
        </p:nvSpPr>
        <p:spPr/>
        <p:txBody>
          <a:bodyPr/>
          <a:lstStyle>
            <a:lvl1pPr defTabSz="914400">
              <a:buClrTx/>
              <a:buSzTx/>
              <a:buFontTx/>
              <a:buNone/>
              <a:defRPr smtClean="0">
                <a:latin typeface="Arial" charset="0"/>
              </a:defRPr>
            </a:lvl1pPr>
          </a:lstStyle>
          <a:p>
            <a:pPr>
              <a:defRPr/>
            </a:pPr>
            <a:fld id="{3F1D89B7-AF1F-DA40-BBFF-875050D81174}" type="slidenum">
              <a:rPr lang="en-US"/>
              <a:pPr>
                <a:defRPr/>
              </a:pPr>
              <a:t>‹#›</a:t>
            </a:fld>
            <a:endParaRPr lang="en-US"/>
          </a:p>
        </p:txBody>
      </p:sp>
    </p:spTree>
    <p:extLst>
      <p:ext uri="{BB962C8B-B14F-4D97-AF65-F5344CB8AC3E}">
        <p14:creationId xmlns:p14="http://schemas.microsoft.com/office/powerpoint/2010/main" val="36454810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defTabSz="914400">
              <a:buClrTx/>
              <a:buSzTx/>
              <a:buFontTx/>
              <a:buNone/>
              <a:defRPr smtClean="0">
                <a:latin typeface="Arial" charset="0"/>
              </a:defRPr>
            </a:lvl1pPr>
          </a:lstStyle>
          <a:p>
            <a:pPr>
              <a:defRPr/>
            </a:pPr>
            <a:endParaRPr lang="en-US"/>
          </a:p>
        </p:txBody>
      </p:sp>
      <p:sp>
        <p:nvSpPr>
          <p:cNvPr id="8" name="Rectangle 4"/>
          <p:cNvSpPr>
            <a:spLocks noGrp="1" noChangeArrowheads="1"/>
          </p:cNvSpPr>
          <p:nvPr>
            <p:ph type="ftr" idx="11"/>
          </p:nvPr>
        </p:nvSpPr>
        <p:spPr/>
        <p:txBody>
          <a:bodyPr/>
          <a:lstStyle>
            <a:lvl1pPr defTabSz="914400">
              <a:buClrTx/>
              <a:buSzTx/>
              <a:buFontTx/>
              <a:buNone/>
              <a:defRPr smtClean="0">
                <a:latin typeface="Arial" charset="0"/>
              </a:defRPr>
            </a:lvl1pPr>
          </a:lstStyle>
          <a:p>
            <a:pPr>
              <a:defRPr/>
            </a:pPr>
            <a:endParaRPr lang="en-US"/>
          </a:p>
        </p:txBody>
      </p:sp>
      <p:sp>
        <p:nvSpPr>
          <p:cNvPr id="9" name="Rectangle 5"/>
          <p:cNvSpPr>
            <a:spLocks noGrp="1" noChangeArrowheads="1"/>
          </p:cNvSpPr>
          <p:nvPr>
            <p:ph type="sldNum" idx="12"/>
          </p:nvPr>
        </p:nvSpPr>
        <p:spPr/>
        <p:txBody>
          <a:bodyPr/>
          <a:lstStyle>
            <a:lvl1pPr defTabSz="914400">
              <a:buClrTx/>
              <a:buSzTx/>
              <a:buFontTx/>
              <a:buNone/>
              <a:defRPr smtClean="0">
                <a:latin typeface="Arial" charset="0"/>
              </a:defRPr>
            </a:lvl1pPr>
          </a:lstStyle>
          <a:p>
            <a:pPr>
              <a:defRPr/>
            </a:pPr>
            <a:fld id="{F38EFCB8-2641-884E-A621-50AFF165F5A8}" type="slidenum">
              <a:rPr lang="en-US"/>
              <a:pPr>
                <a:defRPr/>
              </a:pPr>
              <a:t>‹#›</a:t>
            </a:fld>
            <a:endParaRPr lang="en-US"/>
          </a:p>
        </p:txBody>
      </p:sp>
    </p:spTree>
    <p:extLst>
      <p:ext uri="{BB962C8B-B14F-4D97-AF65-F5344CB8AC3E}">
        <p14:creationId xmlns:p14="http://schemas.microsoft.com/office/powerpoint/2010/main" val="3449828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defTabSz="914400">
              <a:buClrTx/>
              <a:buSzTx/>
              <a:buFontTx/>
              <a:buNone/>
              <a:defRPr smtClean="0">
                <a:latin typeface="Arial" charset="0"/>
              </a:defRPr>
            </a:lvl1pPr>
          </a:lstStyle>
          <a:p>
            <a:pPr>
              <a:defRPr/>
            </a:pPr>
            <a:endParaRPr lang="en-US"/>
          </a:p>
        </p:txBody>
      </p:sp>
      <p:sp>
        <p:nvSpPr>
          <p:cNvPr id="4" name="Rectangle 4"/>
          <p:cNvSpPr>
            <a:spLocks noGrp="1" noChangeArrowheads="1"/>
          </p:cNvSpPr>
          <p:nvPr>
            <p:ph type="ftr" idx="11"/>
          </p:nvPr>
        </p:nvSpPr>
        <p:spPr/>
        <p:txBody>
          <a:bodyPr/>
          <a:lstStyle>
            <a:lvl1pPr defTabSz="914400">
              <a:buClrTx/>
              <a:buSzTx/>
              <a:buFontTx/>
              <a:buNone/>
              <a:defRPr smtClean="0">
                <a:latin typeface="Arial" charset="0"/>
              </a:defRPr>
            </a:lvl1pPr>
          </a:lstStyle>
          <a:p>
            <a:pPr>
              <a:defRPr/>
            </a:pPr>
            <a:endParaRPr lang="en-US"/>
          </a:p>
        </p:txBody>
      </p:sp>
      <p:sp>
        <p:nvSpPr>
          <p:cNvPr id="5" name="Rectangle 5"/>
          <p:cNvSpPr>
            <a:spLocks noGrp="1" noChangeArrowheads="1"/>
          </p:cNvSpPr>
          <p:nvPr>
            <p:ph type="sldNum" idx="12"/>
          </p:nvPr>
        </p:nvSpPr>
        <p:spPr/>
        <p:txBody>
          <a:bodyPr/>
          <a:lstStyle>
            <a:lvl1pPr defTabSz="914400">
              <a:buClrTx/>
              <a:buSzTx/>
              <a:buFontTx/>
              <a:buNone/>
              <a:defRPr smtClean="0">
                <a:latin typeface="Arial" charset="0"/>
              </a:defRPr>
            </a:lvl1pPr>
          </a:lstStyle>
          <a:p>
            <a:pPr>
              <a:defRPr/>
            </a:pPr>
            <a:fld id="{F9999A09-DEEA-A84A-94E7-466475858574}" type="slidenum">
              <a:rPr lang="en-US"/>
              <a:pPr>
                <a:defRPr/>
              </a:pPr>
              <a:t>‹#›</a:t>
            </a:fld>
            <a:endParaRPr lang="en-US"/>
          </a:p>
        </p:txBody>
      </p:sp>
    </p:spTree>
    <p:extLst>
      <p:ext uri="{BB962C8B-B14F-4D97-AF65-F5344CB8AC3E}">
        <p14:creationId xmlns:p14="http://schemas.microsoft.com/office/powerpoint/2010/main" val="19040255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defTabSz="914400">
              <a:buClrTx/>
              <a:buSzTx/>
              <a:buFontTx/>
              <a:buNone/>
              <a:defRPr smtClean="0">
                <a:latin typeface="Arial" charset="0"/>
              </a:defRPr>
            </a:lvl1pPr>
          </a:lstStyle>
          <a:p>
            <a:pPr>
              <a:defRPr/>
            </a:pPr>
            <a:endParaRPr lang="en-US"/>
          </a:p>
        </p:txBody>
      </p:sp>
      <p:sp>
        <p:nvSpPr>
          <p:cNvPr id="3" name="Rectangle 4"/>
          <p:cNvSpPr>
            <a:spLocks noGrp="1" noChangeArrowheads="1"/>
          </p:cNvSpPr>
          <p:nvPr>
            <p:ph type="ftr" idx="11"/>
          </p:nvPr>
        </p:nvSpPr>
        <p:spPr/>
        <p:txBody>
          <a:bodyPr/>
          <a:lstStyle>
            <a:lvl1pPr defTabSz="914400">
              <a:buClrTx/>
              <a:buSzTx/>
              <a:buFontTx/>
              <a:buNone/>
              <a:defRPr smtClean="0">
                <a:latin typeface="Arial" charset="0"/>
              </a:defRPr>
            </a:lvl1pPr>
          </a:lstStyle>
          <a:p>
            <a:pPr>
              <a:defRPr/>
            </a:pPr>
            <a:endParaRPr lang="en-US"/>
          </a:p>
        </p:txBody>
      </p:sp>
      <p:sp>
        <p:nvSpPr>
          <p:cNvPr id="4" name="Rectangle 5"/>
          <p:cNvSpPr>
            <a:spLocks noGrp="1" noChangeArrowheads="1"/>
          </p:cNvSpPr>
          <p:nvPr>
            <p:ph type="sldNum" idx="12"/>
          </p:nvPr>
        </p:nvSpPr>
        <p:spPr/>
        <p:txBody>
          <a:bodyPr/>
          <a:lstStyle>
            <a:lvl1pPr defTabSz="914400">
              <a:buClrTx/>
              <a:buSzTx/>
              <a:buFontTx/>
              <a:buNone/>
              <a:defRPr smtClean="0">
                <a:latin typeface="Arial" charset="0"/>
              </a:defRPr>
            </a:lvl1pPr>
          </a:lstStyle>
          <a:p>
            <a:pPr>
              <a:defRPr/>
            </a:pPr>
            <a:fld id="{1E3A91A1-EDA0-404D-A0F1-19004A790C07}" type="slidenum">
              <a:rPr lang="en-US"/>
              <a:pPr>
                <a:defRPr/>
              </a:pPr>
              <a:t>‹#›</a:t>
            </a:fld>
            <a:endParaRPr lang="en-US"/>
          </a:p>
        </p:txBody>
      </p:sp>
    </p:spTree>
    <p:extLst>
      <p:ext uri="{BB962C8B-B14F-4D97-AF65-F5344CB8AC3E}">
        <p14:creationId xmlns:p14="http://schemas.microsoft.com/office/powerpoint/2010/main" val="167815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buClrTx/>
              <a:buSzTx/>
              <a:buFontTx/>
              <a:buNone/>
              <a:defRPr smtClean="0">
                <a:latin typeface="Arial" charset="0"/>
              </a:defRPr>
            </a:lvl1pPr>
          </a:lstStyle>
          <a:p>
            <a:pPr>
              <a:defRPr/>
            </a:pPr>
            <a:endParaRPr lang="en-US"/>
          </a:p>
        </p:txBody>
      </p:sp>
      <p:sp>
        <p:nvSpPr>
          <p:cNvPr id="6" name="Rectangle 4"/>
          <p:cNvSpPr>
            <a:spLocks noGrp="1" noChangeArrowheads="1"/>
          </p:cNvSpPr>
          <p:nvPr>
            <p:ph type="ftr" idx="11"/>
          </p:nvPr>
        </p:nvSpPr>
        <p:spPr/>
        <p:txBody>
          <a:bodyPr/>
          <a:lstStyle>
            <a:lvl1pPr defTabSz="914400">
              <a:buClrTx/>
              <a:buSzTx/>
              <a:buFontTx/>
              <a:buNone/>
              <a:defRPr smtClean="0">
                <a:latin typeface="Arial" charset="0"/>
              </a:defRPr>
            </a:lvl1pPr>
          </a:lstStyle>
          <a:p>
            <a:pPr>
              <a:defRPr/>
            </a:pPr>
            <a:endParaRPr lang="en-US"/>
          </a:p>
        </p:txBody>
      </p:sp>
      <p:sp>
        <p:nvSpPr>
          <p:cNvPr id="7" name="Rectangle 5"/>
          <p:cNvSpPr>
            <a:spLocks noGrp="1" noChangeArrowheads="1"/>
          </p:cNvSpPr>
          <p:nvPr>
            <p:ph type="sldNum" idx="12"/>
          </p:nvPr>
        </p:nvSpPr>
        <p:spPr/>
        <p:txBody>
          <a:bodyPr/>
          <a:lstStyle>
            <a:lvl1pPr defTabSz="914400">
              <a:buClrTx/>
              <a:buSzTx/>
              <a:buFontTx/>
              <a:buNone/>
              <a:defRPr smtClean="0">
                <a:latin typeface="Arial" charset="0"/>
              </a:defRPr>
            </a:lvl1pPr>
          </a:lstStyle>
          <a:p>
            <a:pPr>
              <a:defRPr/>
            </a:pPr>
            <a:fld id="{C6301380-60D5-4E45-B8DA-457B52E57DDD}" type="slidenum">
              <a:rPr lang="en-US"/>
              <a:pPr>
                <a:defRPr/>
              </a:pPr>
              <a:t>‹#›</a:t>
            </a:fld>
            <a:endParaRPr lang="en-US"/>
          </a:p>
        </p:txBody>
      </p:sp>
    </p:spTree>
    <p:extLst>
      <p:ext uri="{BB962C8B-B14F-4D97-AF65-F5344CB8AC3E}">
        <p14:creationId xmlns:p14="http://schemas.microsoft.com/office/powerpoint/2010/main" val="83222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26DB6238-02AC-5D4F-8D86-199C923A2F2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53332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defTabSz="914400">
              <a:buClrTx/>
              <a:buSzTx/>
              <a:buFontTx/>
              <a:buNone/>
              <a:defRPr smtClean="0">
                <a:latin typeface="Arial" charset="0"/>
              </a:defRPr>
            </a:lvl1pPr>
          </a:lstStyle>
          <a:p>
            <a:pPr>
              <a:defRPr/>
            </a:pPr>
            <a:endParaRPr lang="en-US"/>
          </a:p>
        </p:txBody>
      </p:sp>
      <p:sp>
        <p:nvSpPr>
          <p:cNvPr id="6" name="Rectangle 4"/>
          <p:cNvSpPr>
            <a:spLocks noGrp="1" noChangeArrowheads="1"/>
          </p:cNvSpPr>
          <p:nvPr>
            <p:ph type="ftr" idx="11"/>
          </p:nvPr>
        </p:nvSpPr>
        <p:spPr/>
        <p:txBody>
          <a:bodyPr/>
          <a:lstStyle>
            <a:lvl1pPr defTabSz="914400">
              <a:buClrTx/>
              <a:buSzTx/>
              <a:buFontTx/>
              <a:buNone/>
              <a:defRPr smtClean="0">
                <a:latin typeface="Arial" charset="0"/>
              </a:defRPr>
            </a:lvl1pPr>
          </a:lstStyle>
          <a:p>
            <a:pPr>
              <a:defRPr/>
            </a:pPr>
            <a:endParaRPr lang="en-US"/>
          </a:p>
        </p:txBody>
      </p:sp>
      <p:sp>
        <p:nvSpPr>
          <p:cNvPr id="7" name="Rectangle 5"/>
          <p:cNvSpPr>
            <a:spLocks noGrp="1" noChangeArrowheads="1"/>
          </p:cNvSpPr>
          <p:nvPr>
            <p:ph type="sldNum" idx="12"/>
          </p:nvPr>
        </p:nvSpPr>
        <p:spPr/>
        <p:txBody>
          <a:bodyPr/>
          <a:lstStyle>
            <a:lvl1pPr defTabSz="914400">
              <a:buClrTx/>
              <a:buSzTx/>
              <a:buFontTx/>
              <a:buNone/>
              <a:defRPr smtClean="0">
                <a:latin typeface="Arial" charset="0"/>
              </a:defRPr>
            </a:lvl1pPr>
          </a:lstStyle>
          <a:p>
            <a:pPr>
              <a:defRPr/>
            </a:pPr>
            <a:fld id="{5F817963-1ED3-804C-9840-8D54BB7455BF}" type="slidenum">
              <a:rPr lang="en-US"/>
              <a:pPr>
                <a:defRPr/>
              </a:pPr>
              <a:t>‹#›</a:t>
            </a:fld>
            <a:endParaRPr lang="en-US"/>
          </a:p>
        </p:txBody>
      </p:sp>
    </p:spTree>
    <p:extLst>
      <p:ext uri="{BB962C8B-B14F-4D97-AF65-F5344CB8AC3E}">
        <p14:creationId xmlns:p14="http://schemas.microsoft.com/office/powerpoint/2010/main" val="2187077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buClrTx/>
              <a:buSzTx/>
              <a:buFontTx/>
              <a:buNone/>
              <a:defRPr smtClean="0">
                <a:latin typeface="Arial" charset="0"/>
              </a:defRPr>
            </a:lvl1pPr>
          </a:lstStyle>
          <a:p>
            <a:pPr>
              <a:defRPr/>
            </a:pPr>
            <a:endParaRPr lang="en-US"/>
          </a:p>
        </p:txBody>
      </p:sp>
      <p:sp>
        <p:nvSpPr>
          <p:cNvPr id="5" name="Rectangle 4"/>
          <p:cNvSpPr>
            <a:spLocks noGrp="1" noChangeArrowheads="1"/>
          </p:cNvSpPr>
          <p:nvPr>
            <p:ph type="ftr" idx="11"/>
          </p:nvPr>
        </p:nvSpPr>
        <p:spPr/>
        <p:txBody>
          <a:bodyPr/>
          <a:lstStyle>
            <a:lvl1pPr defTabSz="914400">
              <a:buClrTx/>
              <a:buSzTx/>
              <a:buFontTx/>
              <a:buNone/>
              <a:defRPr smtClean="0">
                <a:latin typeface="Arial" charset="0"/>
              </a:defRPr>
            </a:lvl1pPr>
          </a:lstStyle>
          <a:p>
            <a:pPr>
              <a:defRPr/>
            </a:pPr>
            <a:endParaRPr lang="en-US"/>
          </a:p>
        </p:txBody>
      </p:sp>
      <p:sp>
        <p:nvSpPr>
          <p:cNvPr id="6" name="Rectangle 5"/>
          <p:cNvSpPr>
            <a:spLocks noGrp="1" noChangeArrowheads="1"/>
          </p:cNvSpPr>
          <p:nvPr>
            <p:ph type="sldNum" idx="12"/>
          </p:nvPr>
        </p:nvSpPr>
        <p:spPr/>
        <p:txBody>
          <a:bodyPr/>
          <a:lstStyle>
            <a:lvl1pPr defTabSz="914400">
              <a:buClrTx/>
              <a:buSzTx/>
              <a:buFontTx/>
              <a:buNone/>
              <a:defRPr smtClean="0">
                <a:latin typeface="Arial" charset="0"/>
              </a:defRPr>
            </a:lvl1pPr>
          </a:lstStyle>
          <a:p>
            <a:pPr>
              <a:defRPr/>
            </a:pPr>
            <a:fld id="{3481BD0E-D4BA-0D42-8419-F0498EB9760E}" type="slidenum">
              <a:rPr lang="en-US"/>
              <a:pPr>
                <a:defRPr/>
              </a:pPr>
              <a:t>‹#›</a:t>
            </a:fld>
            <a:endParaRPr lang="en-US"/>
          </a:p>
        </p:txBody>
      </p:sp>
    </p:spTree>
    <p:extLst>
      <p:ext uri="{BB962C8B-B14F-4D97-AF65-F5344CB8AC3E}">
        <p14:creationId xmlns:p14="http://schemas.microsoft.com/office/powerpoint/2010/main" val="13137107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1513" cy="56372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7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defTabSz="914400">
              <a:buClrTx/>
              <a:buSzTx/>
              <a:buFontTx/>
              <a:buNone/>
              <a:defRPr smtClean="0">
                <a:latin typeface="Arial" charset="0"/>
              </a:defRPr>
            </a:lvl1pPr>
          </a:lstStyle>
          <a:p>
            <a:pPr>
              <a:defRPr/>
            </a:pPr>
            <a:endParaRPr lang="en-US"/>
          </a:p>
        </p:txBody>
      </p:sp>
      <p:sp>
        <p:nvSpPr>
          <p:cNvPr id="5" name="Rectangle 4"/>
          <p:cNvSpPr>
            <a:spLocks noGrp="1" noChangeArrowheads="1"/>
          </p:cNvSpPr>
          <p:nvPr>
            <p:ph type="ftr" idx="11"/>
          </p:nvPr>
        </p:nvSpPr>
        <p:spPr/>
        <p:txBody>
          <a:bodyPr/>
          <a:lstStyle>
            <a:lvl1pPr defTabSz="914400">
              <a:buClrTx/>
              <a:buSzTx/>
              <a:buFontTx/>
              <a:buNone/>
              <a:defRPr smtClean="0">
                <a:latin typeface="Arial" charset="0"/>
              </a:defRPr>
            </a:lvl1pPr>
          </a:lstStyle>
          <a:p>
            <a:pPr>
              <a:defRPr/>
            </a:pPr>
            <a:endParaRPr lang="en-US"/>
          </a:p>
        </p:txBody>
      </p:sp>
      <p:sp>
        <p:nvSpPr>
          <p:cNvPr id="6" name="Rectangle 5"/>
          <p:cNvSpPr>
            <a:spLocks noGrp="1" noChangeArrowheads="1"/>
          </p:cNvSpPr>
          <p:nvPr>
            <p:ph type="sldNum" idx="12"/>
          </p:nvPr>
        </p:nvSpPr>
        <p:spPr/>
        <p:txBody>
          <a:bodyPr/>
          <a:lstStyle>
            <a:lvl1pPr defTabSz="914400">
              <a:buClrTx/>
              <a:buSzTx/>
              <a:buFontTx/>
              <a:buNone/>
              <a:defRPr smtClean="0">
                <a:latin typeface="Arial" charset="0"/>
              </a:defRPr>
            </a:lvl1pPr>
          </a:lstStyle>
          <a:p>
            <a:pPr>
              <a:defRPr/>
            </a:pPr>
            <a:fld id="{7D3A6B4E-1C88-A443-A927-EE7581031015}" type="slidenum">
              <a:rPr lang="en-US"/>
              <a:pPr>
                <a:defRPr/>
              </a:pPr>
              <a:t>‹#›</a:t>
            </a:fld>
            <a:endParaRPr lang="en-US"/>
          </a:p>
        </p:txBody>
      </p:sp>
    </p:spTree>
    <p:extLst>
      <p:ext uri="{BB962C8B-B14F-4D97-AF65-F5344CB8AC3E}">
        <p14:creationId xmlns:p14="http://schemas.microsoft.com/office/powerpoint/2010/main" val="1250317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0813" cy="11414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0813" cy="4113213"/>
          </a:xfrm>
        </p:spPr>
        <p:txBody>
          <a:bodyPr/>
          <a:lstStyle/>
          <a:p>
            <a:pPr lvl="0"/>
            <a:endParaRPr lang="en-US" noProof="0" smtClean="0"/>
          </a:p>
        </p:txBody>
      </p:sp>
      <p:sp>
        <p:nvSpPr>
          <p:cNvPr id="4" name="Rectangle 3"/>
          <p:cNvSpPr>
            <a:spLocks noGrp="1" noChangeArrowheads="1"/>
          </p:cNvSpPr>
          <p:nvPr>
            <p:ph type="dt" idx="10"/>
          </p:nvPr>
        </p:nvSpPr>
        <p:spPr/>
        <p:txBody>
          <a:bodyPr/>
          <a:lstStyle>
            <a:lvl1pPr defTabSz="914400">
              <a:buClrTx/>
              <a:buSzTx/>
              <a:buFontTx/>
              <a:buNone/>
              <a:defRPr smtClean="0">
                <a:latin typeface="Arial" charset="0"/>
              </a:defRPr>
            </a:lvl1pPr>
          </a:lstStyle>
          <a:p>
            <a:pPr>
              <a:defRPr/>
            </a:pPr>
            <a:endParaRPr lang="en-US"/>
          </a:p>
        </p:txBody>
      </p:sp>
      <p:sp>
        <p:nvSpPr>
          <p:cNvPr id="5" name="Rectangle 4"/>
          <p:cNvSpPr>
            <a:spLocks noGrp="1" noChangeArrowheads="1"/>
          </p:cNvSpPr>
          <p:nvPr>
            <p:ph type="ftr" idx="11"/>
          </p:nvPr>
        </p:nvSpPr>
        <p:spPr/>
        <p:txBody>
          <a:bodyPr/>
          <a:lstStyle>
            <a:lvl1pPr defTabSz="914400">
              <a:buClrTx/>
              <a:buSzTx/>
              <a:buFontTx/>
              <a:buNone/>
              <a:defRPr smtClean="0">
                <a:latin typeface="Arial" charset="0"/>
              </a:defRPr>
            </a:lvl1pPr>
          </a:lstStyle>
          <a:p>
            <a:pPr>
              <a:defRPr/>
            </a:pPr>
            <a:endParaRPr lang="en-US"/>
          </a:p>
        </p:txBody>
      </p:sp>
      <p:sp>
        <p:nvSpPr>
          <p:cNvPr id="6" name="Rectangle 5"/>
          <p:cNvSpPr>
            <a:spLocks noGrp="1" noChangeArrowheads="1"/>
          </p:cNvSpPr>
          <p:nvPr>
            <p:ph type="sldNum" idx="12"/>
          </p:nvPr>
        </p:nvSpPr>
        <p:spPr/>
        <p:txBody>
          <a:bodyPr/>
          <a:lstStyle>
            <a:lvl1pPr defTabSz="914400">
              <a:buClrTx/>
              <a:buSzTx/>
              <a:buFontTx/>
              <a:buNone/>
              <a:defRPr smtClean="0">
                <a:latin typeface="Arial" charset="0"/>
              </a:defRPr>
            </a:lvl1pPr>
          </a:lstStyle>
          <a:p>
            <a:pPr>
              <a:defRPr/>
            </a:pPr>
            <a:fld id="{F53D3074-F25E-C846-9932-BB6DEF7A2EA9}" type="slidenum">
              <a:rPr lang="en-US"/>
              <a:pPr>
                <a:defRPr/>
              </a:pPr>
              <a:t>‹#›</a:t>
            </a:fld>
            <a:endParaRPr lang="en-US"/>
          </a:p>
        </p:txBody>
      </p:sp>
    </p:spTree>
    <p:extLst>
      <p:ext uri="{BB962C8B-B14F-4D97-AF65-F5344CB8AC3E}">
        <p14:creationId xmlns:p14="http://schemas.microsoft.com/office/powerpoint/2010/main" val="12324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74EBCF6-A33E-FC47-8D5E-5420C1B872EB}" type="slidenum">
              <a:rPr lang="en-US"/>
              <a:pPr/>
              <a:t>‹#›</a:t>
            </a:fld>
            <a:endParaRPr lang="en-US"/>
          </a:p>
        </p:txBody>
      </p:sp>
    </p:spTree>
    <p:extLst>
      <p:ext uri="{BB962C8B-B14F-4D97-AF65-F5344CB8AC3E}">
        <p14:creationId xmlns:p14="http://schemas.microsoft.com/office/powerpoint/2010/main" val="19448987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8805204"/>
      </p:ext>
    </p:extLst>
  </p:cSld>
  <p:clrMapOvr>
    <a:masterClrMapping/>
  </p:clrMapOvr>
  <p:transition xmlns:p14="http://schemas.microsoft.com/office/powerpoint/2010/main">
    <p:cu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a:solidFill>
                  <a:srgbClr val="000000"/>
                </a:solidFill>
                <a:latin typeface="Arial Narrow" charset="0"/>
                <a:ea typeface="ＭＳ Ｐゴシック" charset="0"/>
                <a:cs typeface="Times New Roman"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a:solidFill>
                  <a:srgbClr val="000000"/>
                </a:solidFill>
                <a:latin typeface="Arial Narrow" charset="0"/>
                <a:ea typeface="ＭＳ Ｐゴシック" charset="0"/>
                <a:cs typeface="Times New Roman"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Arial" charset="0"/>
                <a:ea typeface="ＭＳ Ｐゴシック" charset="0"/>
                <a:cs typeface="MS PGothic"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a:solidFill>
                  <a:srgbClr val="000000"/>
                </a:solidFill>
                <a:latin typeface="Arial Narrow" charset="0"/>
                <a:ea typeface="ＭＳ Ｐゴシック" charset="0"/>
                <a:cs typeface="Times New Roman"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Arial" charset="0"/>
                <a:ea typeface="ＭＳ Ｐゴシック" charset="0"/>
                <a:cs typeface="MS PGothic"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a:solidFill>
                  <a:srgbClr val="000000"/>
                </a:solidFill>
                <a:latin typeface="Arial Narrow" charset="0"/>
                <a:ea typeface="ＭＳ Ｐゴシック" charset="0"/>
                <a:cs typeface="Times New Roman" charset="0"/>
              </a:endParaRPr>
            </a:p>
          </p:txBody>
        </p:sp>
      </p:grpSp>
      <p:sp>
        <p:nvSpPr>
          <p:cNvPr id="9225"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9226"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smtClean="0"/>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lvl1pPr>
          </a:lstStyle>
          <a:p>
            <a:fld id="{8FF4E889-3892-F747-93CA-7C8E4B711D2E}" type="slidenum">
              <a:rPr lang="en-US"/>
              <a:pPr/>
              <a:t>‹#›</a:t>
            </a:fld>
            <a:endParaRPr lang="en-US"/>
          </a:p>
        </p:txBody>
      </p:sp>
    </p:spTree>
    <p:extLst>
      <p:ext uri="{BB962C8B-B14F-4D97-AF65-F5344CB8AC3E}">
        <p14:creationId xmlns:p14="http://schemas.microsoft.com/office/powerpoint/2010/main" val="41148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fld id="{A928C109-A899-994D-B565-A38B3426EA4C}" type="slidenum">
              <a:rPr lang="en-US"/>
              <a:pPr/>
              <a:t>‹#›</a:t>
            </a:fld>
            <a:endParaRPr lang="en-US"/>
          </a:p>
        </p:txBody>
      </p:sp>
    </p:spTree>
    <p:extLst>
      <p:ext uri="{BB962C8B-B14F-4D97-AF65-F5344CB8AC3E}">
        <p14:creationId xmlns:p14="http://schemas.microsoft.com/office/powerpoint/2010/main" val="13441940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fld id="{BE74CFF1-2599-174F-B6A1-BA486B908332}" type="slidenum">
              <a:rPr lang="en-US"/>
              <a:pPr/>
              <a:t>‹#›</a:t>
            </a:fld>
            <a:endParaRPr lang="en-US"/>
          </a:p>
        </p:txBody>
      </p:sp>
    </p:spTree>
    <p:extLst>
      <p:ext uri="{BB962C8B-B14F-4D97-AF65-F5344CB8AC3E}">
        <p14:creationId xmlns:p14="http://schemas.microsoft.com/office/powerpoint/2010/main" val="1225062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fld id="{9D3A8827-085B-014E-958F-47CFA70C004D}" type="slidenum">
              <a:rPr lang="en-US"/>
              <a:pPr/>
              <a:t>‹#›</a:t>
            </a:fld>
            <a:endParaRPr lang="en-US"/>
          </a:p>
        </p:txBody>
      </p:sp>
    </p:spTree>
    <p:extLst>
      <p:ext uri="{BB962C8B-B14F-4D97-AF65-F5344CB8AC3E}">
        <p14:creationId xmlns:p14="http://schemas.microsoft.com/office/powerpoint/2010/main" val="3902467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D1277692-6326-FD4E-AE60-768D5268CF5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513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fld id="{8A3BC7C1-711B-FB4E-98AD-51932697E6DA}" type="slidenum">
              <a:rPr lang="en-US"/>
              <a:pPr/>
              <a:t>‹#›</a:t>
            </a:fld>
            <a:endParaRPr lang="en-US"/>
          </a:p>
        </p:txBody>
      </p:sp>
    </p:spTree>
    <p:extLst>
      <p:ext uri="{BB962C8B-B14F-4D97-AF65-F5344CB8AC3E}">
        <p14:creationId xmlns:p14="http://schemas.microsoft.com/office/powerpoint/2010/main" val="24515514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fld id="{CD083B53-AA29-DB4A-B2FD-E8CE30E012EF}" type="slidenum">
              <a:rPr lang="en-US"/>
              <a:pPr/>
              <a:t>‹#›</a:t>
            </a:fld>
            <a:endParaRPr lang="en-US"/>
          </a:p>
        </p:txBody>
      </p:sp>
    </p:spTree>
    <p:extLst>
      <p:ext uri="{BB962C8B-B14F-4D97-AF65-F5344CB8AC3E}">
        <p14:creationId xmlns:p14="http://schemas.microsoft.com/office/powerpoint/2010/main" val="34414519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fld id="{8BCB96F3-779A-6E48-847A-41E0E39F2C75}" type="slidenum">
              <a:rPr lang="en-US"/>
              <a:pPr/>
              <a:t>‹#›</a:t>
            </a:fld>
            <a:endParaRPr lang="en-US"/>
          </a:p>
        </p:txBody>
      </p:sp>
    </p:spTree>
    <p:extLst>
      <p:ext uri="{BB962C8B-B14F-4D97-AF65-F5344CB8AC3E}">
        <p14:creationId xmlns:p14="http://schemas.microsoft.com/office/powerpoint/2010/main" val="40419969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fld id="{EA51E905-ED8B-ED44-91EE-1DA61DF08DA2}" type="slidenum">
              <a:rPr lang="en-US"/>
              <a:pPr/>
              <a:t>‹#›</a:t>
            </a:fld>
            <a:endParaRPr lang="en-US"/>
          </a:p>
        </p:txBody>
      </p:sp>
    </p:spTree>
    <p:extLst>
      <p:ext uri="{BB962C8B-B14F-4D97-AF65-F5344CB8AC3E}">
        <p14:creationId xmlns:p14="http://schemas.microsoft.com/office/powerpoint/2010/main" val="38511022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fld id="{28A48A69-B32B-FC46-8F20-2BE7FC7AF80A}" type="slidenum">
              <a:rPr lang="en-US"/>
              <a:pPr/>
              <a:t>‹#›</a:t>
            </a:fld>
            <a:endParaRPr lang="en-US"/>
          </a:p>
        </p:txBody>
      </p:sp>
    </p:spTree>
    <p:extLst>
      <p:ext uri="{BB962C8B-B14F-4D97-AF65-F5344CB8AC3E}">
        <p14:creationId xmlns:p14="http://schemas.microsoft.com/office/powerpoint/2010/main" val="30384960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fld id="{1B7FA1A0-3150-DC48-8872-5AC298692C5B}" type="slidenum">
              <a:rPr lang="en-US"/>
              <a:pPr/>
              <a:t>‹#›</a:t>
            </a:fld>
            <a:endParaRPr lang="en-US"/>
          </a:p>
        </p:txBody>
      </p:sp>
    </p:spTree>
    <p:extLst>
      <p:ext uri="{BB962C8B-B14F-4D97-AF65-F5344CB8AC3E}">
        <p14:creationId xmlns:p14="http://schemas.microsoft.com/office/powerpoint/2010/main" val="295206051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fld id="{A03D36D3-2C92-D847-8AE0-F4825DBBA67D}" type="slidenum">
              <a:rPr lang="en-US"/>
              <a:pPr/>
              <a:t>‹#›</a:t>
            </a:fld>
            <a:endParaRPr lang="en-US"/>
          </a:p>
        </p:txBody>
      </p:sp>
    </p:spTree>
    <p:extLst>
      <p:ext uri="{BB962C8B-B14F-4D97-AF65-F5344CB8AC3E}">
        <p14:creationId xmlns:p14="http://schemas.microsoft.com/office/powerpoint/2010/main" val="8516437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494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494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fld id="{A13FA958-0131-7C45-8099-5A50A10979DB}" type="slidenum">
              <a:rPr lang="en-US"/>
              <a:pPr/>
              <a:t>‹#›</a:t>
            </a:fld>
            <a:endParaRPr lang="en-US"/>
          </a:p>
        </p:txBody>
      </p:sp>
    </p:spTree>
    <p:extLst>
      <p:ext uri="{BB962C8B-B14F-4D97-AF65-F5344CB8AC3E}">
        <p14:creationId xmlns:p14="http://schemas.microsoft.com/office/powerpoint/2010/main" val="30295652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6317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63171" name="Rectangle 3"/>
          <p:cNvSpPr>
            <a:spLocks noGrp="1" noChangeArrowheads="1"/>
          </p:cNvSpPr>
          <p:nvPr>
            <p:ph type="subTitle" idx="1"/>
          </p:nvPr>
        </p:nvSpPr>
        <p:spPr>
          <a:xfrm>
            <a:off x="1371600" y="3886200"/>
            <a:ext cx="6400800" cy="1752600"/>
          </a:xfrm>
        </p:spPr>
        <p:txBody>
          <a:bodyPr/>
          <a:lstStyle>
            <a:lvl1pPr marL="0" indent="0" algn="ctr">
              <a:buFont typeface="Times" pitchFamily="-111"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4EB7D5-D8CA-3F4B-924D-75D1387562F3}" type="slidenum">
              <a:rPr lang="en-US"/>
              <a:pPr>
                <a:defRPr/>
              </a:pPr>
              <a:t>‹#›</a:t>
            </a:fld>
            <a:endParaRPr lang="en-US"/>
          </a:p>
        </p:txBody>
      </p:sp>
    </p:spTree>
    <p:extLst>
      <p:ext uri="{BB962C8B-B14F-4D97-AF65-F5344CB8AC3E}">
        <p14:creationId xmlns:p14="http://schemas.microsoft.com/office/powerpoint/2010/main" val="11919373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CAF39D-18F5-3040-9416-7F6CB68C15B4}" type="slidenum">
              <a:rPr lang="en-US"/>
              <a:pPr>
                <a:defRPr/>
              </a:pPr>
              <a:t>‹#›</a:t>
            </a:fld>
            <a:endParaRPr lang="en-US"/>
          </a:p>
        </p:txBody>
      </p:sp>
    </p:spTree>
    <p:extLst>
      <p:ext uri="{BB962C8B-B14F-4D97-AF65-F5344CB8AC3E}">
        <p14:creationId xmlns:p14="http://schemas.microsoft.com/office/powerpoint/2010/main" val="900317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29D708C5-AAB1-AB41-B467-C8D1537CE75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605490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65E5-FD19-1843-8727-4A8AE1311D01}" type="slidenum">
              <a:rPr lang="en-US"/>
              <a:pPr>
                <a:defRPr/>
              </a:pPr>
              <a:t>‹#›</a:t>
            </a:fld>
            <a:endParaRPr lang="en-US"/>
          </a:p>
        </p:txBody>
      </p:sp>
    </p:spTree>
    <p:extLst>
      <p:ext uri="{BB962C8B-B14F-4D97-AF65-F5344CB8AC3E}">
        <p14:creationId xmlns:p14="http://schemas.microsoft.com/office/powerpoint/2010/main" val="13756458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A3C42F-D6B4-3E42-ACA9-35B4F9D9CE4A}" type="slidenum">
              <a:rPr lang="en-US"/>
              <a:pPr>
                <a:defRPr/>
              </a:pPr>
              <a:t>‹#›</a:t>
            </a:fld>
            <a:endParaRPr lang="en-US"/>
          </a:p>
        </p:txBody>
      </p:sp>
    </p:spTree>
    <p:extLst>
      <p:ext uri="{BB962C8B-B14F-4D97-AF65-F5344CB8AC3E}">
        <p14:creationId xmlns:p14="http://schemas.microsoft.com/office/powerpoint/2010/main" val="12121949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0BF83F0-9D4C-A44F-A638-79F5392AD70D}" type="slidenum">
              <a:rPr lang="en-US"/>
              <a:pPr>
                <a:defRPr/>
              </a:pPr>
              <a:t>‹#›</a:t>
            </a:fld>
            <a:endParaRPr lang="en-US"/>
          </a:p>
        </p:txBody>
      </p:sp>
    </p:spTree>
    <p:extLst>
      <p:ext uri="{BB962C8B-B14F-4D97-AF65-F5344CB8AC3E}">
        <p14:creationId xmlns:p14="http://schemas.microsoft.com/office/powerpoint/2010/main" val="12867417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09985C-09AA-2C47-AF70-166F3FB9391A}" type="slidenum">
              <a:rPr lang="en-US"/>
              <a:pPr>
                <a:defRPr/>
              </a:pPr>
              <a:t>‹#›</a:t>
            </a:fld>
            <a:endParaRPr lang="en-US"/>
          </a:p>
        </p:txBody>
      </p:sp>
    </p:spTree>
    <p:extLst>
      <p:ext uri="{BB962C8B-B14F-4D97-AF65-F5344CB8AC3E}">
        <p14:creationId xmlns:p14="http://schemas.microsoft.com/office/powerpoint/2010/main" val="28262799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9074803-41EF-4647-A6B2-D26CF1956227}" type="slidenum">
              <a:rPr lang="en-US"/>
              <a:pPr>
                <a:defRPr/>
              </a:pPr>
              <a:t>‹#›</a:t>
            </a:fld>
            <a:endParaRPr lang="en-US"/>
          </a:p>
        </p:txBody>
      </p:sp>
    </p:spTree>
    <p:extLst>
      <p:ext uri="{BB962C8B-B14F-4D97-AF65-F5344CB8AC3E}">
        <p14:creationId xmlns:p14="http://schemas.microsoft.com/office/powerpoint/2010/main" val="2614897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0D7D23-833E-1346-B25C-03588F065AE9}" type="slidenum">
              <a:rPr lang="en-US"/>
              <a:pPr>
                <a:defRPr/>
              </a:pPr>
              <a:t>‹#›</a:t>
            </a:fld>
            <a:endParaRPr lang="en-US"/>
          </a:p>
        </p:txBody>
      </p:sp>
    </p:spTree>
    <p:extLst>
      <p:ext uri="{BB962C8B-B14F-4D97-AF65-F5344CB8AC3E}">
        <p14:creationId xmlns:p14="http://schemas.microsoft.com/office/powerpoint/2010/main" val="10760624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D2670C-D475-3744-BC2B-1F463F94FE62}" type="slidenum">
              <a:rPr lang="en-US"/>
              <a:pPr>
                <a:defRPr/>
              </a:pPr>
              <a:t>‹#›</a:t>
            </a:fld>
            <a:endParaRPr lang="en-US"/>
          </a:p>
        </p:txBody>
      </p:sp>
    </p:spTree>
    <p:extLst>
      <p:ext uri="{BB962C8B-B14F-4D97-AF65-F5344CB8AC3E}">
        <p14:creationId xmlns:p14="http://schemas.microsoft.com/office/powerpoint/2010/main" val="27499611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003352-B83A-8E4C-97C8-952D9FED807F}" type="slidenum">
              <a:rPr lang="en-US"/>
              <a:pPr>
                <a:defRPr/>
              </a:pPr>
              <a:t>‹#›</a:t>
            </a:fld>
            <a:endParaRPr lang="en-US"/>
          </a:p>
        </p:txBody>
      </p:sp>
    </p:spTree>
    <p:extLst>
      <p:ext uri="{BB962C8B-B14F-4D97-AF65-F5344CB8AC3E}">
        <p14:creationId xmlns:p14="http://schemas.microsoft.com/office/powerpoint/2010/main" val="17451767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59C47E-7A59-9646-B352-045F38856A6C}" type="slidenum">
              <a:rPr lang="en-US"/>
              <a:pPr>
                <a:defRPr/>
              </a:pPr>
              <a:t>‹#›</a:t>
            </a:fld>
            <a:endParaRPr lang="en-US"/>
          </a:p>
        </p:txBody>
      </p:sp>
    </p:spTree>
    <p:extLst>
      <p:ext uri="{BB962C8B-B14F-4D97-AF65-F5344CB8AC3E}">
        <p14:creationId xmlns:p14="http://schemas.microsoft.com/office/powerpoint/2010/main" val="40920134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white">
            <a:xfrm>
              <a:off x="0" y="720"/>
              <a:ext cx="5760" cy="864"/>
            </a:xfrm>
            <a:prstGeom prst="rect">
              <a:avLst/>
            </a:prstGeom>
            <a:gradFill rotWithShape="0">
              <a:gsLst>
                <a:gs pos="0">
                  <a:schemeClr val="hlink"/>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EAE8E2"/>
                </a:solidFill>
                <a:latin typeface="Times New Roman" charset="0"/>
                <a:ea typeface="ＭＳ Ｐゴシック" charset="0"/>
                <a:cs typeface="MS PGothic" charset="0"/>
              </a:endParaRPr>
            </a:p>
          </p:txBody>
        </p:sp>
        <p:sp>
          <p:nvSpPr>
            <p:cNvPr id="6" name="Rectangle 4"/>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EAE8E2"/>
                </a:solidFill>
                <a:latin typeface="Times New Roman" charset="0"/>
                <a:ea typeface="ＭＳ Ｐゴシック" charset="0"/>
                <a:cs typeface="MS PGothic" charset="0"/>
              </a:endParaRPr>
            </a:p>
          </p:txBody>
        </p:sp>
        <p:pic>
          <p:nvPicPr>
            <p:cNvPr id="7" name="Picture 5" descr="URBBANND"/>
            <p:cNvPicPr>
              <a:picLocks noChangeAspect="1" noChangeArrowheads="1"/>
            </p:cNvPicPr>
            <p:nvPr/>
          </p:nvPicPr>
          <p:blipFill>
            <a:blip r:embed="rId2" cstate="screen">
              <a:extLst>
                <a:ext uri="{28A0092B-C50C-407E-A947-70E740481C1C}">
                  <a14:useLocalDpi xmlns:a14="http://schemas.microsoft.com/office/drawing/2010/main"/>
                </a:ext>
              </a:extLst>
            </a:blip>
            <a:srcRect l="5824" t="8493" r="35922"/>
            <a:stretch>
              <a:fillRect/>
            </a:stretch>
          </p:blipFill>
          <p:spPr bwMode="ltGray">
            <a:xfrm>
              <a:off x="0" y="0"/>
              <a:ext cx="5760"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06" name="Rectangle 6"/>
          <p:cNvSpPr>
            <a:spLocks noGrp="1" noChangeArrowheads="1"/>
          </p:cNvSpPr>
          <p:nvPr>
            <p:ph type="ctrTitle"/>
          </p:nvPr>
        </p:nvSpPr>
        <p:spPr>
          <a:xfrm>
            <a:off x="685800" y="2438400"/>
            <a:ext cx="7772400" cy="1143000"/>
          </a:xfrm>
        </p:spPr>
        <p:txBody>
          <a:bodyPr/>
          <a:lstStyle>
            <a:lvl1pPr>
              <a:defRPr/>
            </a:lvl1pPr>
          </a:lstStyle>
          <a:p>
            <a:r>
              <a:rPr lang="en-US"/>
              <a:t>Click to edit Master title style</a:t>
            </a:r>
          </a:p>
        </p:txBody>
      </p:sp>
      <p:sp>
        <p:nvSpPr>
          <p:cNvPr id="358407" name="Rectangle 7"/>
          <p:cNvSpPr>
            <a:spLocks noGrp="1" noChangeArrowheads="1"/>
          </p:cNvSpPr>
          <p:nvPr>
            <p:ph type="subTitle" idx="1"/>
          </p:nvPr>
        </p:nvSpPr>
        <p:spPr>
          <a:xfrm>
            <a:off x="1371600" y="3962400"/>
            <a:ext cx="6400800" cy="1752600"/>
          </a:xfrm>
        </p:spPr>
        <p:txBody>
          <a:bodyPr/>
          <a:lstStyle>
            <a:lvl1pPr marL="0" indent="0" algn="ctr">
              <a:buFont typeface="Wingdings" pitchFamily="-108" charset="2"/>
              <a:buNone/>
              <a:defRPr/>
            </a:lvl1pPr>
          </a:lstStyle>
          <a:p>
            <a:r>
              <a:rPr lang="en-US"/>
              <a:t>Click to edit Master subtitle style</a:t>
            </a:r>
          </a:p>
        </p:txBody>
      </p:sp>
      <p:sp>
        <p:nvSpPr>
          <p:cNvPr id="8" name="Rectangle 8"/>
          <p:cNvSpPr>
            <a:spLocks noGrp="1" noChangeArrowheads="1"/>
          </p:cNvSpPr>
          <p:nvPr>
            <p:ph type="dt" sz="half" idx="10"/>
          </p:nvPr>
        </p:nvSpPr>
        <p:spPr>
          <a:xfrm>
            <a:off x="685800" y="6248400"/>
            <a:ext cx="1905000" cy="457200"/>
          </a:xfrm>
        </p:spPr>
        <p:txBody>
          <a:bodyPr/>
          <a:lstStyle>
            <a:lvl1pPr>
              <a:defRPr/>
            </a:lvl1pPr>
          </a:lstStyle>
          <a:p>
            <a:fld id="{D55D30E2-6EE0-664E-8090-1A7AB2912B64}" type="datetime1">
              <a:rPr lang="en-US"/>
              <a:pPr/>
              <a:t>4/11/16</a:t>
            </a:fld>
            <a:endParaRPr lang="en-US"/>
          </a:p>
        </p:txBody>
      </p:sp>
      <p:sp>
        <p:nvSpPr>
          <p:cNvPr id="9" name="Rectangle 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a:xfrm>
            <a:off x="6553200" y="6248400"/>
            <a:ext cx="1905000" cy="457200"/>
          </a:xfrm>
        </p:spPr>
        <p:txBody>
          <a:bodyPr/>
          <a:lstStyle>
            <a:lvl1pPr>
              <a:defRPr/>
            </a:lvl1pPr>
          </a:lstStyle>
          <a:p>
            <a:fld id="{27258F50-3D44-1149-ADDB-8347C9ABBF99}" type="slidenum">
              <a:rPr lang="en-US"/>
              <a:pPr/>
              <a:t>‹#›</a:t>
            </a:fld>
            <a:endParaRPr lang="en-US"/>
          </a:p>
        </p:txBody>
      </p:sp>
    </p:spTree>
    <p:extLst>
      <p:ext uri="{BB962C8B-B14F-4D97-AF65-F5344CB8AC3E}">
        <p14:creationId xmlns:p14="http://schemas.microsoft.com/office/powerpoint/2010/main" val="1675659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EA6C4099-9D2B-7549-AB6F-D8F51B1AA2B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93865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2"/>
          <p:cNvSpPr>
            <a:spLocks noGrp="1" noChangeArrowheads="1"/>
          </p:cNvSpPr>
          <p:nvPr>
            <p:ph type="dt" sz="half" idx="10"/>
          </p:nvPr>
        </p:nvSpPr>
        <p:spPr>
          <a:ln/>
        </p:spPr>
        <p:txBody>
          <a:bodyPr/>
          <a:lstStyle>
            <a:lvl1pPr>
              <a:defRPr/>
            </a:lvl1pPr>
          </a:lstStyle>
          <a:p>
            <a:fld id="{9A5BC30C-893A-A341-A2F1-A9B4EEA09AED}" type="datetime1">
              <a:rPr lang="en-US"/>
              <a:pPr/>
              <a:t>4/11/16</a:t>
            </a:fld>
            <a:endParaRPr lang="en-US"/>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p:cNvSpPr>
            <a:spLocks noGrp="1" noChangeArrowheads="1"/>
          </p:cNvSpPr>
          <p:nvPr>
            <p:ph type="sldNum" sz="quarter" idx="12"/>
          </p:nvPr>
        </p:nvSpPr>
        <p:spPr>
          <a:ln/>
        </p:spPr>
        <p:txBody>
          <a:bodyPr/>
          <a:lstStyle>
            <a:lvl1pPr>
              <a:defRPr/>
            </a:lvl1pPr>
          </a:lstStyle>
          <a:p>
            <a:fld id="{79A2E84A-6DA9-4946-BFCB-A245FCB5AB88}" type="slidenum">
              <a:rPr lang="en-US"/>
              <a:pPr/>
              <a:t>‹#›</a:t>
            </a:fld>
            <a:endParaRPr lang="en-US"/>
          </a:p>
        </p:txBody>
      </p:sp>
    </p:spTree>
    <p:extLst>
      <p:ext uri="{BB962C8B-B14F-4D97-AF65-F5344CB8AC3E}">
        <p14:creationId xmlns:p14="http://schemas.microsoft.com/office/powerpoint/2010/main" val="31122447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32"/>
          <p:cNvSpPr>
            <a:spLocks noGrp="1" noChangeArrowheads="1"/>
          </p:cNvSpPr>
          <p:nvPr>
            <p:ph type="dt" sz="half" idx="10"/>
          </p:nvPr>
        </p:nvSpPr>
        <p:spPr>
          <a:ln/>
        </p:spPr>
        <p:txBody>
          <a:bodyPr/>
          <a:lstStyle>
            <a:lvl1pPr>
              <a:defRPr/>
            </a:lvl1pPr>
          </a:lstStyle>
          <a:p>
            <a:fld id="{1B4B51AA-EB1B-874F-9484-B9E766E8E7CD}" type="datetime1">
              <a:rPr lang="en-US"/>
              <a:pPr/>
              <a:t>4/11/16</a:t>
            </a:fld>
            <a:endParaRPr lang="en-US"/>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p:cNvSpPr>
            <a:spLocks noGrp="1" noChangeArrowheads="1"/>
          </p:cNvSpPr>
          <p:nvPr>
            <p:ph type="sldNum" sz="quarter" idx="12"/>
          </p:nvPr>
        </p:nvSpPr>
        <p:spPr>
          <a:ln/>
        </p:spPr>
        <p:txBody>
          <a:bodyPr/>
          <a:lstStyle>
            <a:lvl1pPr>
              <a:defRPr/>
            </a:lvl1pPr>
          </a:lstStyle>
          <a:p>
            <a:fld id="{9BCB9460-26C8-0B47-AAAB-69DD3CA3306B}" type="slidenum">
              <a:rPr lang="en-US"/>
              <a:pPr/>
              <a:t>‹#›</a:t>
            </a:fld>
            <a:endParaRPr lang="en-US"/>
          </a:p>
        </p:txBody>
      </p:sp>
    </p:spTree>
    <p:extLst>
      <p:ext uri="{BB962C8B-B14F-4D97-AF65-F5344CB8AC3E}">
        <p14:creationId xmlns:p14="http://schemas.microsoft.com/office/powerpoint/2010/main" val="34700654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32"/>
          <p:cNvSpPr>
            <a:spLocks noGrp="1" noChangeArrowheads="1"/>
          </p:cNvSpPr>
          <p:nvPr>
            <p:ph type="dt" sz="half" idx="10"/>
          </p:nvPr>
        </p:nvSpPr>
        <p:spPr>
          <a:ln/>
        </p:spPr>
        <p:txBody>
          <a:bodyPr/>
          <a:lstStyle>
            <a:lvl1pPr>
              <a:defRPr/>
            </a:lvl1pPr>
          </a:lstStyle>
          <a:p>
            <a:fld id="{27B86214-F3D9-2746-8E99-1712202D3DBA}" type="datetime1">
              <a:rPr lang="en-US"/>
              <a:pPr/>
              <a:t>4/11/16</a:t>
            </a:fld>
            <a:endParaRPr lang="en-US"/>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p>
        </p:txBody>
      </p:sp>
      <p:sp>
        <p:nvSpPr>
          <p:cNvPr id="7" name="Rectangle 1034"/>
          <p:cNvSpPr>
            <a:spLocks noGrp="1" noChangeArrowheads="1"/>
          </p:cNvSpPr>
          <p:nvPr>
            <p:ph type="sldNum" sz="quarter" idx="12"/>
          </p:nvPr>
        </p:nvSpPr>
        <p:spPr>
          <a:ln/>
        </p:spPr>
        <p:txBody>
          <a:bodyPr/>
          <a:lstStyle>
            <a:lvl1pPr>
              <a:defRPr/>
            </a:lvl1pPr>
          </a:lstStyle>
          <a:p>
            <a:fld id="{490E71B2-3DF3-D946-A78D-A582FAB68973}" type="slidenum">
              <a:rPr lang="en-US"/>
              <a:pPr/>
              <a:t>‹#›</a:t>
            </a:fld>
            <a:endParaRPr lang="en-US"/>
          </a:p>
        </p:txBody>
      </p:sp>
    </p:spTree>
    <p:extLst>
      <p:ext uri="{BB962C8B-B14F-4D97-AF65-F5344CB8AC3E}">
        <p14:creationId xmlns:p14="http://schemas.microsoft.com/office/powerpoint/2010/main" val="834851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32"/>
          <p:cNvSpPr>
            <a:spLocks noGrp="1" noChangeArrowheads="1"/>
          </p:cNvSpPr>
          <p:nvPr>
            <p:ph type="dt" sz="half" idx="10"/>
          </p:nvPr>
        </p:nvSpPr>
        <p:spPr>
          <a:ln/>
        </p:spPr>
        <p:txBody>
          <a:bodyPr/>
          <a:lstStyle>
            <a:lvl1pPr>
              <a:defRPr/>
            </a:lvl1pPr>
          </a:lstStyle>
          <a:p>
            <a:fld id="{CC3478F0-6A23-624D-8497-F21E8051D101}" type="datetime1">
              <a:rPr lang="en-US"/>
              <a:pPr/>
              <a:t>4/11/16</a:t>
            </a:fld>
            <a:endParaRPr lang="en-US"/>
          </a:p>
        </p:txBody>
      </p:sp>
      <p:sp>
        <p:nvSpPr>
          <p:cNvPr id="8" name="Rectangle 1033"/>
          <p:cNvSpPr>
            <a:spLocks noGrp="1" noChangeArrowheads="1"/>
          </p:cNvSpPr>
          <p:nvPr>
            <p:ph type="ftr" sz="quarter" idx="11"/>
          </p:nvPr>
        </p:nvSpPr>
        <p:spPr>
          <a:ln/>
        </p:spPr>
        <p:txBody>
          <a:bodyPr/>
          <a:lstStyle>
            <a:lvl1pPr>
              <a:defRPr/>
            </a:lvl1pPr>
          </a:lstStyle>
          <a:p>
            <a:pPr>
              <a:defRPr/>
            </a:pPr>
            <a:endParaRPr lang="en-US"/>
          </a:p>
        </p:txBody>
      </p:sp>
      <p:sp>
        <p:nvSpPr>
          <p:cNvPr id="9" name="Rectangle 1034"/>
          <p:cNvSpPr>
            <a:spLocks noGrp="1" noChangeArrowheads="1"/>
          </p:cNvSpPr>
          <p:nvPr>
            <p:ph type="sldNum" sz="quarter" idx="12"/>
          </p:nvPr>
        </p:nvSpPr>
        <p:spPr>
          <a:ln/>
        </p:spPr>
        <p:txBody>
          <a:bodyPr/>
          <a:lstStyle>
            <a:lvl1pPr>
              <a:defRPr/>
            </a:lvl1pPr>
          </a:lstStyle>
          <a:p>
            <a:fld id="{73B366C2-8B1E-7040-8648-2D7E740DDBCA}" type="slidenum">
              <a:rPr lang="en-US"/>
              <a:pPr/>
              <a:t>‹#›</a:t>
            </a:fld>
            <a:endParaRPr lang="en-US"/>
          </a:p>
        </p:txBody>
      </p:sp>
    </p:spTree>
    <p:extLst>
      <p:ext uri="{BB962C8B-B14F-4D97-AF65-F5344CB8AC3E}">
        <p14:creationId xmlns:p14="http://schemas.microsoft.com/office/powerpoint/2010/main" val="40789713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32"/>
          <p:cNvSpPr>
            <a:spLocks noGrp="1" noChangeArrowheads="1"/>
          </p:cNvSpPr>
          <p:nvPr>
            <p:ph type="dt" sz="half" idx="10"/>
          </p:nvPr>
        </p:nvSpPr>
        <p:spPr>
          <a:ln/>
        </p:spPr>
        <p:txBody>
          <a:bodyPr/>
          <a:lstStyle>
            <a:lvl1pPr>
              <a:defRPr/>
            </a:lvl1pPr>
          </a:lstStyle>
          <a:p>
            <a:fld id="{07D211A2-8551-D54D-B0C7-40FDD1FE996E}" type="datetime1">
              <a:rPr lang="en-US"/>
              <a:pPr/>
              <a:t>4/11/16</a:t>
            </a:fld>
            <a:endParaRPr lang="en-US"/>
          </a:p>
        </p:txBody>
      </p:sp>
      <p:sp>
        <p:nvSpPr>
          <p:cNvPr id="4" name="Rectangle 1033"/>
          <p:cNvSpPr>
            <a:spLocks noGrp="1" noChangeArrowheads="1"/>
          </p:cNvSpPr>
          <p:nvPr>
            <p:ph type="ftr" sz="quarter" idx="11"/>
          </p:nvPr>
        </p:nvSpPr>
        <p:spPr>
          <a:ln/>
        </p:spPr>
        <p:txBody>
          <a:bodyPr/>
          <a:lstStyle>
            <a:lvl1pPr>
              <a:defRPr/>
            </a:lvl1pPr>
          </a:lstStyle>
          <a:p>
            <a:pPr>
              <a:defRPr/>
            </a:pPr>
            <a:endParaRPr lang="en-US"/>
          </a:p>
        </p:txBody>
      </p:sp>
      <p:sp>
        <p:nvSpPr>
          <p:cNvPr id="5" name="Rectangle 1034"/>
          <p:cNvSpPr>
            <a:spLocks noGrp="1" noChangeArrowheads="1"/>
          </p:cNvSpPr>
          <p:nvPr>
            <p:ph type="sldNum" sz="quarter" idx="12"/>
          </p:nvPr>
        </p:nvSpPr>
        <p:spPr>
          <a:ln/>
        </p:spPr>
        <p:txBody>
          <a:bodyPr/>
          <a:lstStyle>
            <a:lvl1pPr>
              <a:defRPr/>
            </a:lvl1pPr>
          </a:lstStyle>
          <a:p>
            <a:fld id="{1E116FD4-4241-7542-A6F7-6ED8A16078BF}" type="slidenum">
              <a:rPr lang="en-US"/>
              <a:pPr/>
              <a:t>‹#›</a:t>
            </a:fld>
            <a:endParaRPr lang="en-US"/>
          </a:p>
        </p:txBody>
      </p:sp>
    </p:spTree>
    <p:extLst>
      <p:ext uri="{BB962C8B-B14F-4D97-AF65-F5344CB8AC3E}">
        <p14:creationId xmlns:p14="http://schemas.microsoft.com/office/powerpoint/2010/main" val="27016583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2"/>
          <p:cNvSpPr>
            <a:spLocks noGrp="1" noChangeArrowheads="1"/>
          </p:cNvSpPr>
          <p:nvPr>
            <p:ph type="dt" sz="half" idx="10"/>
          </p:nvPr>
        </p:nvSpPr>
        <p:spPr>
          <a:ln/>
        </p:spPr>
        <p:txBody>
          <a:bodyPr/>
          <a:lstStyle>
            <a:lvl1pPr>
              <a:defRPr/>
            </a:lvl1pPr>
          </a:lstStyle>
          <a:p>
            <a:fld id="{1BC7C94B-1726-5B4C-B9BD-EEAFF0F173D9}" type="datetime1">
              <a:rPr lang="en-US"/>
              <a:pPr/>
              <a:t>4/11/16</a:t>
            </a:fld>
            <a:endParaRPr lang="en-US"/>
          </a:p>
        </p:txBody>
      </p:sp>
      <p:sp>
        <p:nvSpPr>
          <p:cNvPr id="3" name="Rectangle 1033"/>
          <p:cNvSpPr>
            <a:spLocks noGrp="1" noChangeArrowheads="1"/>
          </p:cNvSpPr>
          <p:nvPr>
            <p:ph type="ftr" sz="quarter" idx="11"/>
          </p:nvPr>
        </p:nvSpPr>
        <p:spPr>
          <a:ln/>
        </p:spPr>
        <p:txBody>
          <a:bodyPr/>
          <a:lstStyle>
            <a:lvl1pPr>
              <a:defRPr/>
            </a:lvl1pPr>
          </a:lstStyle>
          <a:p>
            <a:pPr>
              <a:defRPr/>
            </a:pPr>
            <a:endParaRPr lang="en-US"/>
          </a:p>
        </p:txBody>
      </p:sp>
      <p:sp>
        <p:nvSpPr>
          <p:cNvPr id="4" name="Rectangle 1034"/>
          <p:cNvSpPr>
            <a:spLocks noGrp="1" noChangeArrowheads="1"/>
          </p:cNvSpPr>
          <p:nvPr>
            <p:ph type="sldNum" sz="quarter" idx="12"/>
          </p:nvPr>
        </p:nvSpPr>
        <p:spPr>
          <a:ln/>
        </p:spPr>
        <p:txBody>
          <a:bodyPr/>
          <a:lstStyle>
            <a:lvl1pPr>
              <a:defRPr/>
            </a:lvl1pPr>
          </a:lstStyle>
          <a:p>
            <a:fld id="{ABD29E8F-59D4-E448-9514-6DD677CEA9B6}" type="slidenum">
              <a:rPr lang="en-US"/>
              <a:pPr/>
              <a:t>‹#›</a:t>
            </a:fld>
            <a:endParaRPr lang="en-US"/>
          </a:p>
        </p:txBody>
      </p:sp>
    </p:spTree>
    <p:extLst>
      <p:ext uri="{BB962C8B-B14F-4D97-AF65-F5344CB8AC3E}">
        <p14:creationId xmlns:p14="http://schemas.microsoft.com/office/powerpoint/2010/main" val="33059984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2"/>
          <p:cNvSpPr>
            <a:spLocks noGrp="1" noChangeArrowheads="1"/>
          </p:cNvSpPr>
          <p:nvPr>
            <p:ph type="dt" sz="half" idx="10"/>
          </p:nvPr>
        </p:nvSpPr>
        <p:spPr>
          <a:ln/>
        </p:spPr>
        <p:txBody>
          <a:bodyPr/>
          <a:lstStyle>
            <a:lvl1pPr>
              <a:defRPr/>
            </a:lvl1pPr>
          </a:lstStyle>
          <a:p>
            <a:fld id="{0E3042D4-E4E3-AA4E-BE00-212784CEB313}" type="datetime1">
              <a:rPr lang="en-US"/>
              <a:pPr/>
              <a:t>4/11/16</a:t>
            </a:fld>
            <a:endParaRPr lang="en-US"/>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p>
        </p:txBody>
      </p:sp>
      <p:sp>
        <p:nvSpPr>
          <p:cNvPr id="7" name="Rectangle 1034"/>
          <p:cNvSpPr>
            <a:spLocks noGrp="1" noChangeArrowheads="1"/>
          </p:cNvSpPr>
          <p:nvPr>
            <p:ph type="sldNum" sz="quarter" idx="12"/>
          </p:nvPr>
        </p:nvSpPr>
        <p:spPr>
          <a:ln/>
        </p:spPr>
        <p:txBody>
          <a:bodyPr/>
          <a:lstStyle>
            <a:lvl1pPr>
              <a:defRPr/>
            </a:lvl1pPr>
          </a:lstStyle>
          <a:p>
            <a:fld id="{D530EC71-EEB7-2F4C-9C32-D322274D1B38}" type="slidenum">
              <a:rPr lang="en-US"/>
              <a:pPr/>
              <a:t>‹#›</a:t>
            </a:fld>
            <a:endParaRPr lang="en-US"/>
          </a:p>
        </p:txBody>
      </p:sp>
    </p:spTree>
    <p:extLst>
      <p:ext uri="{BB962C8B-B14F-4D97-AF65-F5344CB8AC3E}">
        <p14:creationId xmlns:p14="http://schemas.microsoft.com/office/powerpoint/2010/main" val="29346904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32"/>
          <p:cNvSpPr>
            <a:spLocks noGrp="1" noChangeArrowheads="1"/>
          </p:cNvSpPr>
          <p:nvPr>
            <p:ph type="dt" sz="half" idx="10"/>
          </p:nvPr>
        </p:nvSpPr>
        <p:spPr>
          <a:ln/>
        </p:spPr>
        <p:txBody>
          <a:bodyPr/>
          <a:lstStyle>
            <a:lvl1pPr>
              <a:defRPr/>
            </a:lvl1pPr>
          </a:lstStyle>
          <a:p>
            <a:fld id="{6D058C7D-DB3C-EE40-BACF-BF0361F9EC43}" type="datetime1">
              <a:rPr lang="en-US"/>
              <a:pPr/>
              <a:t>4/11/16</a:t>
            </a:fld>
            <a:endParaRPr lang="en-US"/>
          </a:p>
        </p:txBody>
      </p:sp>
      <p:sp>
        <p:nvSpPr>
          <p:cNvPr id="6" name="Rectangle 1033"/>
          <p:cNvSpPr>
            <a:spLocks noGrp="1" noChangeArrowheads="1"/>
          </p:cNvSpPr>
          <p:nvPr>
            <p:ph type="ftr" sz="quarter" idx="11"/>
          </p:nvPr>
        </p:nvSpPr>
        <p:spPr>
          <a:ln/>
        </p:spPr>
        <p:txBody>
          <a:bodyPr/>
          <a:lstStyle>
            <a:lvl1pPr>
              <a:defRPr/>
            </a:lvl1pPr>
          </a:lstStyle>
          <a:p>
            <a:pPr>
              <a:defRPr/>
            </a:pPr>
            <a:endParaRPr lang="en-US"/>
          </a:p>
        </p:txBody>
      </p:sp>
      <p:sp>
        <p:nvSpPr>
          <p:cNvPr id="7" name="Rectangle 1034"/>
          <p:cNvSpPr>
            <a:spLocks noGrp="1" noChangeArrowheads="1"/>
          </p:cNvSpPr>
          <p:nvPr>
            <p:ph type="sldNum" sz="quarter" idx="12"/>
          </p:nvPr>
        </p:nvSpPr>
        <p:spPr>
          <a:ln/>
        </p:spPr>
        <p:txBody>
          <a:bodyPr/>
          <a:lstStyle>
            <a:lvl1pPr>
              <a:defRPr/>
            </a:lvl1pPr>
          </a:lstStyle>
          <a:p>
            <a:fld id="{EB523C35-1FA7-D244-84C3-2B750CA48490}" type="slidenum">
              <a:rPr lang="en-US"/>
              <a:pPr/>
              <a:t>‹#›</a:t>
            </a:fld>
            <a:endParaRPr lang="en-US"/>
          </a:p>
        </p:txBody>
      </p:sp>
    </p:spTree>
    <p:extLst>
      <p:ext uri="{BB962C8B-B14F-4D97-AF65-F5344CB8AC3E}">
        <p14:creationId xmlns:p14="http://schemas.microsoft.com/office/powerpoint/2010/main" val="41380481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2"/>
          <p:cNvSpPr>
            <a:spLocks noGrp="1" noChangeArrowheads="1"/>
          </p:cNvSpPr>
          <p:nvPr>
            <p:ph type="dt" sz="half" idx="10"/>
          </p:nvPr>
        </p:nvSpPr>
        <p:spPr>
          <a:ln/>
        </p:spPr>
        <p:txBody>
          <a:bodyPr/>
          <a:lstStyle>
            <a:lvl1pPr>
              <a:defRPr/>
            </a:lvl1pPr>
          </a:lstStyle>
          <a:p>
            <a:fld id="{5E972E64-C5B5-994A-AA7A-072FA8916211}" type="datetime1">
              <a:rPr lang="en-US"/>
              <a:pPr/>
              <a:t>4/11/16</a:t>
            </a:fld>
            <a:endParaRPr lang="en-US"/>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p:cNvSpPr>
            <a:spLocks noGrp="1" noChangeArrowheads="1"/>
          </p:cNvSpPr>
          <p:nvPr>
            <p:ph type="sldNum" sz="quarter" idx="12"/>
          </p:nvPr>
        </p:nvSpPr>
        <p:spPr>
          <a:ln/>
        </p:spPr>
        <p:txBody>
          <a:bodyPr/>
          <a:lstStyle>
            <a:lvl1pPr>
              <a:defRPr/>
            </a:lvl1pPr>
          </a:lstStyle>
          <a:p>
            <a:fld id="{2AF3F379-05D0-1349-B12D-E49FD5E4939C}" type="slidenum">
              <a:rPr lang="en-US"/>
              <a:pPr/>
              <a:t>‹#›</a:t>
            </a:fld>
            <a:endParaRPr lang="en-US"/>
          </a:p>
        </p:txBody>
      </p:sp>
    </p:spTree>
    <p:extLst>
      <p:ext uri="{BB962C8B-B14F-4D97-AF65-F5344CB8AC3E}">
        <p14:creationId xmlns:p14="http://schemas.microsoft.com/office/powerpoint/2010/main" val="325817800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2"/>
          <p:cNvSpPr>
            <a:spLocks noGrp="1" noChangeArrowheads="1"/>
          </p:cNvSpPr>
          <p:nvPr>
            <p:ph type="dt" sz="half" idx="10"/>
          </p:nvPr>
        </p:nvSpPr>
        <p:spPr>
          <a:ln/>
        </p:spPr>
        <p:txBody>
          <a:bodyPr/>
          <a:lstStyle>
            <a:lvl1pPr>
              <a:defRPr/>
            </a:lvl1pPr>
          </a:lstStyle>
          <a:p>
            <a:fld id="{D1C1DA16-F63A-534B-A03B-64AFB98F3F16}" type="datetime1">
              <a:rPr lang="en-US"/>
              <a:pPr/>
              <a:t>4/11/16</a:t>
            </a:fld>
            <a:endParaRPr lang="en-US"/>
          </a:p>
        </p:txBody>
      </p:sp>
      <p:sp>
        <p:nvSpPr>
          <p:cNvPr id="5" name="Rectangle 1033"/>
          <p:cNvSpPr>
            <a:spLocks noGrp="1" noChangeArrowheads="1"/>
          </p:cNvSpPr>
          <p:nvPr>
            <p:ph type="ftr" sz="quarter" idx="11"/>
          </p:nvPr>
        </p:nvSpPr>
        <p:spPr>
          <a:ln/>
        </p:spPr>
        <p:txBody>
          <a:bodyPr/>
          <a:lstStyle>
            <a:lvl1pPr>
              <a:defRPr/>
            </a:lvl1pPr>
          </a:lstStyle>
          <a:p>
            <a:pPr>
              <a:defRPr/>
            </a:pPr>
            <a:endParaRPr lang="en-US"/>
          </a:p>
        </p:txBody>
      </p:sp>
      <p:sp>
        <p:nvSpPr>
          <p:cNvPr id="6" name="Rectangle 1034"/>
          <p:cNvSpPr>
            <a:spLocks noGrp="1" noChangeArrowheads="1"/>
          </p:cNvSpPr>
          <p:nvPr>
            <p:ph type="sldNum" sz="quarter" idx="12"/>
          </p:nvPr>
        </p:nvSpPr>
        <p:spPr>
          <a:ln/>
        </p:spPr>
        <p:txBody>
          <a:bodyPr/>
          <a:lstStyle>
            <a:lvl1pPr>
              <a:defRPr/>
            </a:lvl1pPr>
          </a:lstStyle>
          <a:p>
            <a:fld id="{3E9449C1-D2B3-1F49-9063-CB5F5B527123}" type="slidenum">
              <a:rPr lang="en-US"/>
              <a:pPr/>
              <a:t>‹#›</a:t>
            </a:fld>
            <a:endParaRPr lang="en-US"/>
          </a:p>
        </p:txBody>
      </p:sp>
    </p:spTree>
    <p:extLst>
      <p:ext uri="{BB962C8B-B14F-4D97-AF65-F5344CB8AC3E}">
        <p14:creationId xmlns:p14="http://schemas.microsoft.com/office/powerpoint/2010/main" val="228428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E338C90-ED78-E84A-AF53-F14642D8C79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85186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2057400" y="2438400"/>
            <a:ext cx="6400800" cy="1447800"/>
          </a:xfrm>
        </p:spPr>
        <p:txBody>
          <a:bodyPr/>
          <a:lstStyle>
            <a:lvl1pPr algn="r">
              <a:defRPr/>
            </a:lvl1pPr>
          </a:lstStyle>
          <a:p>
            <a:r>
              <a:rPr lang="en-US"/>
              <a:t>Click to edit Master title style</a:t>
            </a:r>
          </a:p>
        </p:txBody>
      </p:sp>
      <p:sp>
        <p:nvSpPr>
          <p:cNvPr id="9219" name="Rectangle 3"/>
          <p:cNvSpPr>
            <a:spLocks noGrp="1" noChangeArrowheads="1"/>
          </p:cNvSpPr>
          <p:nvPr>
            <p:ph type="subTitle" idx="1"/>
          </p:nvPr>
        </p:nvSpPr>
        <p:spPr>
          <a:xfrm>
            <a:off x="2895600" y="4191000"/>
            <a:ext cx="5562600" cy="1600200"/>
          </a:xfrm>
        </p:spPr>
        <p:txBody>
          <a:bodyPr/>
          <a:lstStyle>
            <a:lvl1pPr marL="0" indent="0" algn="r">
              <a:buFont typeface="Tahoma" charset="-5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ED1593-41DC-4D44-BC86-19EA1BE60851}" type="slidenum">
              <a:rPr lang="en-US"/>
              <a:pPr/>
              <a:t>‹#›</a:t>
            </a:fld>
            <a:endParaRPr lang="en-US"/>
          </a:p>
        </p:txBody>
      </p:sp>
    </p:spTree>
    <p:extLst>
      <p:ext uri="{BB962C8B-B14F-4D97-AF65-F5344CB8AC3E}">
        <p14:creationId xmlns:p14="http://schemas.microsoft.com/office/powerpoint/2010/main" val="10388194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1EE843B-E8A2-7440-99E1-4CB78A270F21}" type="slidenum">
              <a:rPr lang="en-US"/>
              <a:pPr/>
              <a:t>‹#›</a:t>
            </a:fld>
            <a:endParaRPr lang="en-US"/>
          </a:p>
        </p:txBody>
      </p:sp>
    </p:spTree>
    <p:extLst>
      <p:ext uri="{BB962C8B-B14F-4D97-AF65-F5344CB8AC3E}">
        <p14:creationId xmlns:p14="http://schemas.microsoft.com/office/powerpoint/2010/main" val="38808902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FF33517-49EB-2F48-971A-60D59F4FCCFE}" type="slidenum">
              <a:rPr lang="en-US"/>
              <a:pPr/>
              <a:t>‹#›</a:t>
            </a:fld>
            <a:endParaRPr lang="en-US"/>
          </a:p>
        </p:txBody>
      </p:sp>
    </p:spTree>
    <p:extLst>
      <p:ext uri="{BB962C8B-B14F-4D97-AF65-F5344CB8AC3E}">
        <p14:creationId xmlns:p14="http://schemas.microsoft.com/office/powerpoint/2010/main" val="42222068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6EA108E-C8D5-5D4D-B3ED-1163B468752F}" type="slidenum">
              <a:rPr lang="en-US"/>
              <a:pPr/>
              <a:t>‹#›</a:t>
            </a:fld>
            <a:endParaRPr lang="en-US"/>
          </a:p>
        </p:txBody>
      </p:sp>
    </p:spTree>
    <p:extLst>
      <p:ext uri="{BB962C8B-B14F-4D97-AF65-F5344CB8AC3E}">
        <p14:creationId xmlns:p14="http://schemas.microsoft.com/office/powerpoint/2010/main" val="5538585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9D0A3A5-B607-784E-B797-5594EEE13E7D}" type="slidenum">
              <a:rPr lang="en-US"/>
              <a:pPr/>
              <a:t>‹#›</a:t>
            </a:fld>
            <a:endParaRPr lang="en-US"/>
          </a:p>
        </p:txBody>
      </p:sp>
    </p:spTree>
    <p:extLst>
      <p:ext uri="{BB962C8B-B14F-4D97-AF65-F5344CB8AC3E}">
        <p14:creationId xmlns:p14="http://schemas.microsoft.com/office/powerpoint/2010/main" val="28144464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95AE8593-6776-5841-A78F-EFB650D03FD9}" type="slidenum">
              <a:rPr lang="en-US"/>
              <a:pPr/>
              <a:t>‹#›</a:t>
            </a:fld>
            <a:endParaRPr lang="en-US"/>
          </a:p>
        </p:txBody>
      </p:sp>
    </p:spTree>
    <p:extLst>
      <p:ext uri="{BB962C8B-B14F-4D97-AF65-F5344CB8AC3E}">
        <p14:creationId xmlns:p14="http://schemas.microsoft.com/office/powerpoint/2010/main" val="1878464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8FDB573-5852-F149-9641-95EFD36292C9}" type="slidenum">
              <a:rPr lang="en-US"/>
              <a:pPr/>
              <a:t>‹#›</a:t>
            </a:fld>
            <a:endParaRPr lang="en-US"/>
          </a:p>
        </p:txBody>
      </p:sp>
    </p:spTree>
    <p:extLst>
      <p:ext uri="{BB962C8B-B14F-4D97-AF65-F5344CB8AC3E}">
        <p14:creationId xmlns:p14="http://schemas.microsoft.com/office/powerpoint/2010/main" val="7672291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F6B03AB-5EA0-F546-B0B5-D6C0F6532255}" type="slidenum">
              <a:rPr lang="en-US"/>
              <a:pPr/>
              <a:t>‹#›</a:t>
            </a:fld>
            <a:endParaRPr lang="en-US"/>
          </a:p>
        </p:txBody>
      </p:sp>
    </p:spTree>
    <p:extLst>
      <p:ext uri="{BB962C8B-B14F-4D97-AF65-F5344CB8AC3E}">
        <p14:creationId xmlns:p14="http://schemas.microsoft.com/office/powerpoint/2010/main" val="13560690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A6E8A71-BCE4-5D4B-A217-C4BD8B5CE2C9}" type="slidenum">
              <a:rPr lang="en-US"/>
              <a:pPr/>
              <a:t>‹#›</a:t>
            </a:fld>
            <a:endParaRPr lang="en-US"/>
          </a:p>
        </p:txBody>
      </p:sp>
    </p:spTree>
    <p:extLst>
      <p:ext uri="{BB962C8B-B14F-4D97-AF65-F5344CB8AC3E}">
        <p14:creationId xmlns:p14="http://schemas.microsoft.com/office/powerpoint/2010/main" val="384230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4C8F610-3A1E-D441-98E6-0290F4A99224}" type="slidenum">
              <a:rPr lang="en-US"/>
              <a:pPr/>
              <a:t>‹#›</a:t>
            </a:fld>
            <a:endParaRPr lang="en-US"/>
          </a:p>
        </p:txBody>
      </p:sp>
    </p:spTree>
    <p:extLst>
      <p:ext uri="{BB962C8B-B14F-4D97-AF65-F5344CB8AC3E}">
        <p14:creationId xmlns:p14="http://schemas.microsoft.com/office/powerpoint/2010/main" val="62690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192D474D-7568-534E-A458-E085FE3AA42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26725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DB9C4BC-371D-8A45-AB69-C1AB61B1BC40}" type="slidenum">
              <a:rPr lang="en-US"/>
              <a:pPr/>
              <a:t>‹#›</a:t>
            </a:fld>
            <a:endParaRPr lang="en-US"/>
          </a:p>
        </p:txBody>
      </p:sp>
    </p:spTree>
    <p:extLst>
      <p:ext uri="{BB962C8B-B14F-4D97-AF65-F5344CB8AC3E}">
        <p14:creationId xmlns:p14="http://schemas.microsoft.com/office/powerpoint/2010/main" val="561946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B300FD-1E19-2E4D-9F57-96792CF3BFE8}" type="slidenum">
              <a:rPr lang="en-US"/>
              <a:pPr/>
              <a:t>‹#›</a:t>
            </a:fld>
            <a:endParaRPr lang="en-US"/>
          </a:p>
        </p:txBody>
      </p:sp>
    </p:spTree>
    <p:extLst>
      <p:ext uri="{BB962C8B-B14F-4D97-AF65-F5344CB8AC3E}">
        <p14:creationId xmlns:p14="http://schemas.microsoft.com/office/powerpoint/2010/main" val="7703514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268998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61872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253896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13135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14136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227713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3827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82164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68.xml"/><Relationship Id="rId12" Type="http://schemas.openxmlformats.org/officeDocument/2006/relationships/theme" Target="../theme/theme10.xml"/><Relationship Id="rId13" Type="http://schemas.openxmlformats.org/officeDocument/2006/relationships/image" Target="../media/image8.jpeg"/><Relationship Id="rId1" Type="http://schemas.openxmlformats.org/officeDocument/2006/relationships/slideLayout" Target="../slideLayouts/slideLayout58.xml"/><Relationship Id="rId2" Type="http://schemas.openxmlformats.org/officeDocument/2006/relationships/slideLayout" Target="../slideLayouts/slideLayout59.xml"/><Relationship Id="rId3" Type="http://schemas.openxmlformats.org/officeDocument/2006/relationships/slideLayout" Target="../slideLayouts/slideLayout60.xml"/><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79.xml"/><Relationship Id="rId12" Type="http://schemas.openxmlformats.org/officeDocument/2006/relationships/theme" Target="../theme/theme11.xml"/><Relationship Id="rId13" Type="http://schemas.openxmlformats.org/officeDocument/2006/relationships/image" Target="../media/image4.png"/><Relationship Id="rId14" Type="http://schemas.openxmlformats.org/officeDocument/2006/relationships/image" Target="../media/image5.png"/><Relationship Id="rId1" Type="http://schemas.openxmlformats.org/officeDocument/2006/relationships/slideLayout" Target="../slideLayouts/slideLayout69.xml"/><Relationship Id="rId2" Type="http://schemas.openxmlformats.org/officeDocument/2006/relationships/slideLayout" Target="../slideLayouts/slideLayout70.xml"/><Relationship Id="rId3" Type="http://schemas.openxmlformats.org/officeDocument/2006/relationships/slideLayout" Target="../slideLayouts/slideLayout71.xml"/><Relationship Id="rId4" Type="http://schemas.openxmlformats.org/officeDocument/2006/relationships/slideLayout" Target="../slideLayouts/slideLayout72.xml"/><Relationship Id="rId5" Type="http://schemas.openxmlformats.org/officeDocument/2006/relationships/slideLayout" Target="../slideLayouts/slideLayout73.xml"/><Relationship Id="rId6" Type="http://schemas.openxmlformats.org/officeDocument/2006/relationships/slideLayout" Target="../slideLayouts/slideLayout74.xml"/><Relationship Id="rId7" Type="http://schemas.openxmlformats.org/officeDocument/2006/relationships/slideLayout" Target="../slideLayouts/slideLayout75.xml"/><Relationship Id="rId8" Type="http://schemas.openxmlformats.org/officeDocument/2006/relationships/slideLayout" Target="../slideLayouts/slideLayout76.xml"/><Relationship Id="rId9" Type="http://schemas.openxmlformats.org/officeDocument/2006/relationships/slideLayout" Target="../slideLayouts/slideLayout77.xml"/><Relationship Id="rId10" Type="http://schemas.openxmlformats.org/officeDocument/2006/relationships/slideLayout" Target="../slideLayouts/slideLayout78.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90.xml"/><Relationship Id="rId12" Type="http://schemas.openxmlformats.org/officeDocument/2006/relationships/slideLayout" Target="../slideLayouts/slideLayout91.xml"/><Relationship Id="rId13" Type="http://schemas.openxmlformats.org/officeDocument/2006/relationships/theme" Target="../theme/theme12.xml"/><Relationship Id="rId14" Type="http://schemas.openxmlformats.org/officeDocument/2006/relationships/image" Target="../media/image10.jpeg"/><Relationship Id="rId1" Type="http://schemas.openxmlformats.org/officeDocument/2006/relationships/slideLayout" Target="../slideLayouts/slideLayout80.xml"/><Relationship Id="rId2" Type="http://schemas.openxmlformats.org/officeDocument/2006/relationships/slideLayout" Target="../slideLayouts/slideLayout81.xml"/><Relationship Id="rId3" Type="http://schemas.openxmlformats.org/officeDocument/2006/relationships/slideLayout" Target="../slideLayouts/slideLayout82.xml"/><Relationship Id="rId4" Type="http://schemas.openxmlformats.org/officeDocument/2006/relationships/slideLayout" Target="../slideLayouts/slideLayout83.xml"/><Relationship Id="rId5" Type="http://schemas.openxmlformats.org/officeDocument/2006/relationships/slideLayout" Target="../slideLayouts/slideLayout84.xml"/><Relationship Id="rId6" Type="http://schemas.openxmlformats.org/officeDocument/2006/relationships/slideLayout" Target="../slideLayouts/slideLayout85.xml"/><Relationship Id="rId7" Type="http://schemas.openxmlformats.org/officeDocument/2006/relationships/slideLayout" Target="../slideLayouts/slideLayout86.xml"/><Relationship Id="rId8" Type="http://schemas.openxmlformats.org/officeDocument/2006/relationships/slideLayout" Target="../slideLayouts/slideLayout87.xml"/><Relationship Id="rId9" Type="http://schemas.openxmlformats.org/officeDocument/2006/relationships/slideLayout" Target="../slideLayouts/slideLayout88.xml"/><Relationship Id="rId10" Type="http://schemas.openxmlformats.org/officeDocument/2006/relationships/slideLayout" Target="../slideLayouts/slideLayout89.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slideLayout" Target="../slideLayouts/slideLayout103.xml"/><Relationship Id="rId13" Type="http://schemas.openxmlformats.org/officeDocument/2006/relationships/theme" Target="../theme/theme13.xml"/><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4.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slideLayout" Target="../slideLayouts/slideLayout105.xml"/><Relationship Id="rId3"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108.xml"/><Relationship Id="rId4" Type="http://schemas.openxmlformats.org/officeDocument/2006/relationships/theme" Target="../theme/theme15.xml"/><Relationship Id="rId1" Type="http://schemas.openxmlformats.org/officeDocument/2006/relationships/slideLayout" Target="../slideLayouts/slideLayout106.xml"/><Relationship Id="rId2" Type="http://schemas.openxmlformats.org/officeDocument/2006/relationships/slideLayout" Target="../slideLayouts/slideLayout107.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19.xml"/><Relationship Id="rId12" Type="http://schemas.openxmlformats.org/officeDocument/2006/relationships/slideLayout" Target="../slideLayouts/slideLayout120.xml"/><Relationship Id="rId13" Type="http://schemas.openxmlformats.org/officeDocument/2006/relationships/slideLayout" Target="../slideLayouts/slideLayout121.xml"/><Relationship Id="rId14" Type="http://schemas.openxmlformats.org/officeDocument/2006/relationships/theme" Target="../theme/theme16.xml"/><Relationship Id="rId1" Type="http://schemas.openxmlformats.org/officeDocument/2006/relationships/slideLayout" Target="../slideLayouts/slideLayout109.xml"/><Relationship Id="rId2" Type="http://schemas.openxmlformats.org/officeDocument/2006/relationships/slideLayout" Target="../slideLayouts/slideLayout110.xml"/><Relationship Id="rId3" Type="http://schemas.openxmlformats.org/officeDocument/2006/relationships/slideLayout" Target="../slideLayouts/slideLayout111.xml"/><Relationship Id="rId4" Type="http://schemas.openxmlformats.org/officeDocument/2006/relationships/slideLayout" Target="../slideLayouts/slideLayout112.xml"/><Relationship Id="rId5" Type="http://schemas.openxmlformats.org/officeDocument/2006/relationships/slideLayout" Target="../slideLayouts/slideLayout113.xml"/><Relationship Id="rId6" Type="http://schemas.openxmlformats.org/officeDocument/2006/relationships/slideLayout" Target="../slideLayouts/slideLayout114.xml"/><Relationship Id="rId7" Type="http://schemas.openxmlformats.org/officeDocument/2006/relationships/slideLayout" Target="../slideLayouts/slideLayout115.xml"/><Relationship Id="rId8" Type="http://schemas.openxmlformats.org/officeDocument/2006/relationships/slideLayout" Target="../slideLayouts/slideLayout116.xml"/><Relationship Id="rId9" Type="http://schemas.openxmlformats.org/officeDocument/2006/relationships/slideLayout" Target="../slideLayouts/slideLayout117.xml"/><Relationship Id="rId10" Type="http://schemas.openxmlformats.org/officeDocument/2006/relationships/slideLayout" Target="../slideLayouts/slideLayout118.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7.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8.xml"/><Relationship Id="rId13" Type="http://schemas.openxmlformats.org/officeDocument/2006/relationships/image" Target="../media/image1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9.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20.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4" Type="http://schemas.openxmlformats.org/officeDocument/2006/relationships/image" Target="../media/image3.jpeg"/><Relationship Id="rId1" Type="http://schemas.openxmlformats.org/officeDocument/2006/relationships/slideLayout" Target="../slideLayouts/slideLayout29.xml"/><Relationship Id="rId2"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1.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42.xml"/><Relationship Id="rId12" Type="http://schemas.openxmlformats.org/officeDocument/2006/relationships/slideLayout" Target="../slideLayouts/slideLayout43.xml"/><Relationship Id="rId13" Type="http://schemas.openxmlformats.org/officeDocument/2006/relationships/theme" Target="../theme/theme6.xml"/><Relationship Id="rId14" Type="http://schemas.openxmlformats.org/officeDocument/2006/relationships/image" Target="../media/image6.jpeg"/><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theme" Target="../theme/theme9.xml"/><Relationship Id="rId14" Type="http://schemas.openxmlformats.org/officeDocument/2006/relationships/image" Target="../media/image7.png"/><Relationship Id="rId1" Type="http://schemas.openxmlformats.org/officeDocument/2006/relationships/slideLayout" Target="../slideLayouts/slideLayout46.xml"/><Relationship Id="rId2" Type="http://schemas.openxmlformats.org/officeDocument/2006/relationships/slideLayout" Target="../slideLayouts/slideLayout47.xml"/><Relationship Id="rId3" Type="http://schemas.openxmlformats.org/officeDocument/2006/relationships/slideLayout" Target="../slideLayouts/slideLayout48.xml"/><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990600"/>
          </a:xfrm>
          <a:prstGeom prst="rect">
            <a:avLst/>
          </a:prstGeom>
          <a:noFill/>
          <a:ln>
            <a:noFill/>
          </a:ln>
          <a:effectLst>
            <a:outerShdw blurRad="68580" dist="380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85800" y="1828800"/>
            <a:ext cx="7772400" cy="4114800"/>
          </a:xfrm>
          <a:prstGeom prst="rect">
            <a:avLst/>
          </a:prstGeom>
          <a:noFill/>
          <a:ln>
            <a:noFill/>
          </a:ln>
          <a:effectLst>
            <a:outerShdw blurRad="50800" dist="253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a typeface="MS PGothic" charset="0"/>
              </a:defRPr>
            </a:lvl1pPr>
          </a:lstStyle>
          <a:p>
            <a:pPr defTabSz="914400" eaLnBrk="0" fontAlgn="base" hangingPunct="0">
              <a:spcBef>
                <a:spcPct val="0"/>
              </a:spcBef>
              <a:spcAft>
                <a:spcPct val="0"/>
              </a:spcAft>
              <a:defRPr/>
            </a:pPr>
            <a:endParaRPr lang="en-US">
              <a:solidFill>
                <a:srgbClr val="FFFFFF"/>
              </a:solidFill>
              <a:latin typeface="Arial" charset="0"/>
              <a:cs typeface="MS PGothic" charset="0"/>
            </a:endParaRPr>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a typeface="MS PGothic" charset="0"/>
              </a:defRPr>
            </a:lvl1pPr>
          </a:lstStyle>
          <a:p>
            <a:pPr defTabSz="914400" eaLnBrk="0" fontAlgn="base" hangingPunct="0">
              <a:spcBef>
                <a:spcPct val="0"/>
              </a:spcBef>
              <a:spcAft>
                <a:spcPct val="0"/>
              </a:spcAft>
              <a:defRPr/>
            </a:pPr>
            <a:endParaRPr lang="en-US">
              <a:solidFill>
                <a:srgbClr val="FFFFFF"/>
              </a:solidFill>
              <a:latin typeface="Arial" charset="0"/>
              <a:cs typeface="MS PGothic" charset="0"/>
            </a:endParaRPr>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defTabSz="914400" eaLnBrk="0" fontAlgn="base" hangingPunct="0">
              <a:spcBef>
                <a:spcPct val="0"/>
              </a:spcBef>
              <a:spcAft>
                <a:spcPct val="0"/>
              </a:spcAft>
            </a:pPr>
            <a:fld id="{9660E3D5-CBDB-5A42-8645-1DB440098598}" type="slidenum">
              <a:rPr lang="en-US">
                <a:solidFill>
                  <a:srgbClr val="FFFFFF"/>
                </a:solidFill>
                <a:latin typeface="Arial" charset="0"/>
                <a:ea typeface="ＭＳ Ｐゴシック" charset="0"/>
                <a:cs typeface="MS PGothic" charset="0"/>
              </a:rPr>
              <a:pPr defTabSz="914400" eaLnBrk="0" fontAlgn="base" hangingPunct="0">
                <a:spcBef>
                  <a:spcPct val="0"/>
                </a:spcBef>
                <a:spcAft>
                  <a:spcPct val="0"/>
                </a:spcAft>
              </a:pPr>
              <a:t>‹#›</a:t>
            </a:fld>
            <a:endParaRPr lang="en-US">
              <a:solidFill>
                <a:srgbClr val="FFFFFF"/>
              </a:solidFill>
              <a:latin typeface="Arial" charset="0"/>
              <a:ea typeface="ＭＳ Ｐゴシック" charset="0"/>
              <a:cs typeface="MS PGothic" charset="0"/>
            </a:endParaRPr>
          </a:p>
        </p:txBody>
      </p:sp>
    </p:spTree>
    <p:extLst>
      <p:ext uri="{BB962C8B-B14F-4D97-AF65-F5344CB8AC3E}">
        <p14:creationId xmlns:p14="http://schemas.microsoft.com/office/powerpoint/2010/main" val="1554403753"/>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eaLnBrk="0" fontAlgn="base" hangingPunct="0">
        <a:lnSpc>
          <a:spcPct val="90000"/>
        </a:lnSpc>
        <a:spcBef>
          <a:spcPct val="0"/>
        </a:spcBef>
        <a:spcAft>
          <a:spcPct val="0"/>
        </a:spcAft>
        <a:defRPr sz="4400" i="1">
          <a:solidFill>
            <a:schemeClr val="tx2"/>
          </a:solidFill>
          <a:latin typeface="+mj-lt"/>
          <a:ea typeface="ＭＳ Ｐゴシック" charset="0"/>
          <a:cs typeface="MS PGothic" charset="0"/>
        </a:defRPr>
      </a:lvl1pPr>
      <a:lvl2pPr algn="r" rtl="0" eaLnBrk="0" fontAlgn="base" hangingPunct="0">
        <a:lnSpc>
          <a:spcPct val="90000"/>
        </a:lnSpc>
        <a:spcBef>
          <a:spcPct val="0"/>
        </a:spcBef>
        <a:spcAft>
          <a:spcPct val="0"/>
        </a:spcAft>
        <a:defRPr sz="4400" i="1">
          <a:solidFill>
            <a:schemeClr val="tx2"/>
          </a:solidFill>
          <a:latin typeface="Arial" charset="0"/>
          <a:ea typeface="ＭＳ Ｐゴシック" charset="0"/>
          <a:cs typeface="MS PGothic" charset="0"/>
        </a:defRPr>
      </a:lvl2pPr>
      <a:lvl3pPr algn="r" rtl="0" eaLnBrk="0" fontAlgn="base" hangingPunct="0">
        <a:lnSpc>
          <a:spcPct val="90000"/>
        </a:lnSpc>
        <a:spcBef>
          <a:spcPct val="0"/>
        </a:spcBef>
        <a:spcAft>
          <a:spcPct val="0"/>
        </a:spcAft>
        <a:defRPr sz="4400" i="1">
          <a:solidFill>
            <a:schemeClr val="tx2"/>
          </a:solidFill>
          <a:latin typeface="Arial" charset="0"/>
          <a:ea typeface="ＭＳ Ｐゴシック" charset="0"/>
          <a:cs typeface="MS PGothic" charset="0"/>
        </a:defRPr>
      </a:lvl3pPr>
      <a:lvl4pPr algn="r" rtl="0" eaLnBrk="0" fontAlgn="base" hangingPunct="0">
        <a:lnSpc>
          <a:spcPct val="90000"/>
        </a:lnSpc>
        <a:spcBef>
          <a:spcPct val="0"/>
        </a:spcBef>
        <a:spcAft>
          <a:spcPct val="0"/>
        </a:spcAft>
        <a:defRPr sz="4400" i="1">
          <a:solidFill>
            <a:schemeClr val="tx2"/>
          </a:solidFill>
          <a:latin typeface="Arial" charset="0"/>
          <a:ea typeface="ＭＳ Ｐゴシック" charset="0"/>
          <a:cs typeface="MS PGothic" charset="0"/>
        </a:defRPr>
      </a:lvl4pPr>
      <a:lvl5pPr algn="r" rtl="0" eaLnBrk="0" fontAlgn="base" hangingPunct="0">
        <a:lnSpc>
          <a:spcPct val="90000"/>
        </a:lnSpc>
        <a:spcBef>
          <a:spcPct val="0"/>
        </a:spcBef>
        <a:spcAft>
          <a:spcPct val="0"/>
        </a:spcAft>
        <a:defRPr sz="4400" i="1">
          <a:solidFill>
            <a:schemeClr val="tx2"/>
          </a:solidFill>
          <a:latin typeface="Arial" charset="0"/>
          <a:ea typeface="ＭＳ Ｐゴシック" charset="0"/>
          <a:cs typeface="MS PGothic" charset="0"/>
        </a:defRPr>
      </a:lvl5pPr>
      <a:lvl6pPr marL="457200" algn="r" rtl="0" eaLnBrk="0" fontAlgn="base" hangingPunct="0">
        <a:lnSpc>
          <a:spcPct val="90000"/>
        </a:lnSpc>
        <a:spcBef>
          <a:spcPct val="0"/>
        </a:spcBef>
        <a:spcAft>
          <a:spcPct val="0"/>
        </a:spcAft>
        <a:defRPr sz="4400" i="1">
          <a:solidFill>
            <a:schemeClr val="tx2"/>
          </a:solidFill>
          <a:latin typeface="Arial" charset="0"/>
        </a:defRPr>
      </a:lvl6pPr>
      <a:lvl7pPr marL="914400" algn="r" rtl="0" eaLnBrk="0" fontAlgn="base" hangingPunct="0">
        <a:lnSpc>
          <a:spcPct val="90000"/>
        </a:lnSpc>
        <a:spcBef>
          <a:spcPct val="0"/>
        </a:spcBef>
        <a:spcAft>
          <a:spcPct val="0"/>
        </a:spcAft>
        <a:defRPr sz="4400" i="1">
          <a:solidFill>
            <a:schemeClr val="tx2"/>
          </a:solidFill>
          <a:latin typeface="Arial" charset="0"/>
        </a:defRPr>
      </a:lvl7pPr>
      <a:lvl8pPr marL="1371600" algn="r" rtl="0" eaLnBrk="0" fontAlgn="base" hangingPunct="0">
        <a:lnSpc>
          <a:spcPct val="90000"/>
        </a:lnSpc>
        <a:spcBef>
          <a:spcPct val="0"/>
        </a:spcBef>
        <a:spcAft>
          <a:spcPct val="0"/>
        </a:spcAft>
        <a:defRPr sz="4400" i="1">
          <a:solidFill>
            <a:schemeClr val="tx2"/>
          </a:solidFill>
          <a:latin typeface="Arial" charset="0"/>
        </a:defRPr>
      </a:lvl8pPr>
      <a:lvl9pPr marL="1828800" algn="r" rtl="0" eaLnBrk="0" fontAlgn="base" hangingPunct="0">
        <a:lnSpc>
          <a:spcPct val="90000"/>
        </a:lnSpc>
        <a:spcBef>
          <a:spcPct val="0"/>
        </a:spcBef>
        <a:spcAft>
          <a:spcPct val="0"/>
        </a:spcAft>
        <a:defRPr sz="4400" i="1">
          <a:solidFill>
            <a:schemeClr val="tx2"/>
          </a:solidFill>
          <a:latin typeface="Arial"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charset="0"/>
          <a:cs typeface="MS PGothic" charset="0"/>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MS PGothic" panose="020B0600070205080204" pitchFamily="34" charset="-128"/>
          <a:cs typeface="MS PGothic" charset="0"/>
        </a:defRPr>
      </a:lvl5pPr>
      <a:lvl6pPr marL="25146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ＭＳ Ｐゴシック" charset="-128"/>
        </a:defRPr>
      </a:lvl6pPr>
      <a:lvl7pPr marL="29718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ＭＳ Ｐゴシック" charset="-128"/>
        </a:defRPr>
      </a:lvl7pPr>
      <a:lvl8pPr marL="34290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ＭＳ Ｐゴシック" charset="-128"/>
        </a:defRPr>
      </a:lvl8pPr>
      <a:lvl9pPr marL="3886200" indent="-228600" algn="l" rtl="0" eaLnBrk="0" fontAlgn="base" hangingPunct="0">
        <a:lnSpc>
          <a:spcPct val="90000"/>
        </a:lnSpc>
        <a:spcBef>
          <a:spcPct val="20000"/>
        </a:spcBef>
        <a:spcAft>
          <a:spcPct val="0"/>
        </a:spcAft>
        <a:buSzPct val="80000"/>
        <a:buFont typeface="Wingdings" charset="2"/>
        <a:buChar char="l"/>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ffectLst>
            <a:outerShdw blurRad="63500" dist="380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ffectLst>
            <a:outerShdw blurRad="63500" dist="38099"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2148" name="Rectangle 4"/>
          <p:cNvSpPr>
            <a:spLocks noGrp="1" noChangeArrowheads="1"/>
          </p:cNvSpPr>
          <p:nvPr>
            <p:ph type="dt" sz="half" idx="2"/>
          </p:nvPr>
        </p:nvSpPr>
        <p:spPr bwMode="auto">
          <a:xfrm>
            <a:off x="6858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solidFill>
                  <a:srgbClr val="FFFF66"/>
                </a:solidFill>
                <a:latin typeface="Trebuchet MS" charset="0"/>
                <a:ea typeface="Osaka" charset="0"/>
                <a:cs typeface="Osaka" charset="0"/>
              </a:defRPr>
            </a:lvl1pPr>
          </a:lstStyle>
          <a:p>
            <a:pPr defTabSz="914400" eaLnBrk="0" fontAlgn="base" hangingPunct="0">
              <a:spcBef>
                <a:spcPct val="0"/>
              </a:spcBef>
              <a:spcAft>
                <a:spcPct val="0"/>
              </a:spcAft>
              <a:defRPr/>
            </a:pPr>
            <a:endParaRPr lang="en-US"/>
          </a:p>
        </p:txBody>
      </p:sp>
      <p:sp>
        <p:nvSpPr>
          <p:cNvPr id="262149" name="Rectangle 5"/>
          <p:cNvSpPr>
            <a:spLocks noGrp="1" noChangeArrowheads="1"/>
          </p:cNvSpPr>
          <p:nvPr>
            <p:ph type="ftr" sz="quarter" idx="3"/>
          </p:nvPr>
        </p:nvSpPr>
        <p:spPr bwMode="auto">
          <a:xfrm>
            <a:off x="3124200" y="6248400"/>
            <a:ext cx="28956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solidFill>
                  <a:srgbClr val="FFFF66"/>
                </a:solidFill>
                <a:latin typeface="Trebuchet MS" charset="0"/>
                <a:ea typeface="Osaka" charset="0"/>
                <a:cs typeface="Osaka" charset="0"/>
              </a:defRPr>
            </a:lvl1pPr>
          </a:lstStyle>
          <a:p>
            <a:pPr defTabSz="914400" eaLnBrk="0" fontAlgn="base" hangingPunct="0">
              <a:spcBef>
                <a:spcPct val="0"/>
              </a:spcBef>
              <a:spcAft>
                <a:spcPct val="0"/>
              </a:spcAft>
              <a:defRPr/>
            </a:pPr>
            <a:endParaRPr lang="en-US"/>
          </a:p>
        </p:txBody>
      </p:sp>
      <p:sp>
        <p:nvSpPr>
          <p:cNvPr id="262150" name="Rectangle 6"/>
          <p:cNvSpPr>
            <a:spLocks noGrp="1" noChangeArrowheads="1"/>
          </p:cNvSpPr>
          <p:nvPr>
            <p:ph type="sldNum" sz="quarter" idx="4"/>
          </p:nvPr>
        </p:nvSpPr>
        <p:spPr bwMode="auto">
          <a:xfrm>
            <a:off x="6553200" y="6248400"/>
            <a:ext cx="1905000" cy="457200"/>
          </a:xfrm>
          <a:prstGeom prst="rect">
            <a:avLst/>
          </a:prstGeom>
          <a:noFill/>
          <a:ln>
            <a:noFill/>
          </a:ln>
          <a:effectLst>
            <a:outerShdw dist="35921" dir="2700000" algn="ctr" rotWithShape="0">
              <a:schemeClr val="bg2">
                <a:alpha val="99962"/>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solidFill>
                  <a:srgbClr val="FFFF66"/>
                </a:solidFill>
                <a:latin typeface="Trebuchet MS" charset="0"/>
                <a:ea typeface="Osaka" charset="0"/>
                <a:cs typeface="Osaka" charset="0"/>
              </a:defRPr>
            </a:lvl1pPr>
          </a:lstStyle>
          <a:p>
            <a:pPr defTabSz="914400" eaLnBrk="0" fontAlgn="base" hangingPunct="0">
              <a:spcBef>
                <a:spcPct val="0"/>
              </a:spcBef>
              <a:spcAft>
                <a:spcPct val="0"/>
              </a:spcAft>
              <a:defRPr/>
            </a:pPr>
            <a:fld id="{63F692BF-9951-8548-ABD0-7F78EB8882E7}" type="slidenum">
              <a:rPr lang="en-US"/>
              <a:pPr defTabSz="914400" eaLnBrk="0" fontAlgn="base" hangingPunct="0">
                <a:spcBef>
                  <a:spcPct val="0"/>
                </a:spcBef>
                <a:spcAft>
                  <a:spcPct val="0"/>
                </a:spcAft>
                <a:defRPr/>
              </a:pPr>
              <a:t>‹#›</a:t>
            </a:fld>
            <a:endParaRPr lang="en-US"/>
          </a:p>
        </p:txBody>
      </p:sp>
    </p:spTree>
    <p:extLst>
      <p:ext uri="{BB962C8B-B14F-4D97-AF65-F5344CB8AC3E}">
        <p14:creationId xmlns:p14="http://schemas.microsoft.com/office/powerpoint/2010/main" val="2492965609"/>
      </p:ext>
    </p:extLst>
  </p:cSld>
  <p:clrMap bg1="dk2" tx1="lt1" bg2="dk1"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2pPr>
      <a:lvl3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3pPr>
      <a:lvl4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4pPr>
      <a:lvl5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5pPr>
      <a:lvl6pPr marL="4572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6pPr>
      <a:lvl7pPr marL="9144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7pPr>
      <a:lvl8pPr marL="13716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8pPr>
      <a:lvl9pPr marL="18288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1026"/>
          <p:cNvGrpSpPr>
            <a:grpSpLocks/>
          </p:cNvGrpSpPr>
          <p:nvPr/>
        </p:nvGrpSpPr>
        <p:grpSpPr bwMode="auto">
          <a:xfrm>
            <a:off x="0" y="0"/>
            <a:ext cx="9144000" cy="6858000"/>
            <a:chOff x="0" y="0"/>
            <a:chExt cx="5760" cy="4320"/>
          </a:xfrm>
        </p:grpSpPr>
        <p:sp>
          <p:nvSpPr>
            <p:cNvPr id="60424" name="Rectangle 1027"/>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EAE8E2"/>
                </a:solidFill>
                <a:latin typeface="Times New Roman" charset="0"/>
                <a:ea typeface="ＭＳ Ｐゴシック" charset="0"/>
                <a:cs typeface="MS PGothic" charset="0"/>
              </a:endParaRPr>
            </a:p>
          </p:txBody>
        </p:sp>
        <p:sp>
          <p:nvSpPr>
            <p:cNvPr id="60425" name="Rectangle 1028"/>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EAE8E2"/>
                </a:solidFill>
                <a:latin typeface="Times New Roman" charset="0"/>
                <a:ea typeface="ＭＳ Ｐゴシック" charset="0"/>
                <a:cs typeface="MS PGothic" charset="0"/>
              </a:endParaRPr>
            </a:p>
          </p:txBody>
        </p:sp>
        <p:pic>
          <p:nvPicPr>
            <p:cNvPr id="60426" name="Picture 1029" descr="URBBANND"/>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ltGray">
            <a:xfrm>
              <a:off x="0" y="0"/>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7382" name="Rectangle 1030"/>
          <p:cNvSpPr>
            <a:spLocks noGrp="1" noChangeArrowheads="1"/>
          </p:cNvSpPr>
          <p:nvPr>
            <p:ph type="title"/>
          </p:nvPr>
        </p:nvSpPr>
        <p:spPr bwMode="auto">
          <a:xfrm>
            <a:off x="685800" y="533400"/>
            <a:ext cx="7772400" cy="1143000"/>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0420" name="Rectangle 103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7384" name="Rectangle 1032"/>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EAE8E2"/>
                </a:solidFill>
                <a:latin typeface="Arial Narrow" charset="0"/>
              </a:defRPr>
            </a:lvl1pPr>
          </a:lstStyle>
          <a:p>
            <a:pPr defTabSz="914400" fontAlgn="base">
              <a:spcBef>
                <a:spcPct val="0"/>
              </a:spcBef>
              <a:spcAft>
                <a:spcPct val="0"/>
              </a:spcAft>
            </a:pPr>
            <a:fld id="{8FF048F8-F9E2-DC40-9C27-48327B6DE170}" type="datetime1">
              <a:rPr lang="en-US">
                <a:ea typeface="ＭＳ Ｐゴシック" charset="0"/>
                <a:cs typeface="MS PGothic" charset="0"/>
              </a:rPr>
              <a:pPr defTabSz="914400" fontAlgn="base">
                <a:spcBef>
                  <a:spcPct val="0"/>
                </a:spcBef>
                <a:spcAft>
                  <a:spcPct val="0"/>
                </a:spcAft>
              </a:pPr>
              <a:t>4/11/16</a:t>
            </a:fld>
            <a:endParaRPr lang="en-US">
              <a:ea typeface="ＭＳ Ｐゴシック" charset="0"/>
              <a:cs typeface="MS PGothic" charset="0"/>
            </a:endParaRPr>
          </a:p>
        </p:txBody>
      </p:sp>
      <p:sp>
        <p:nvSpPr>
          <p:cNvPr id="357385" name="Rectangle 1033"/>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solidFill>
                  <a:srgbClr val="EAE8E2"/>
                </a:solidFill>
                <a:latin typeface="Arial Narrow" charset="0"/>
                <a:ea typeface="MS PGothic" charset="0"/>
              </a:defRPr>
            </a:lvl1pPr>
          </a:lstStyle>
          <a:p>
            <a:pPr defTabSz="914400" fontAlgn="base">
              <a:spcBef>
                <a:spcPct val="0"/>
              </a:spcBef>
              <a:spcAft>
                <a:spcPct val="0"/>
              </a:spcAft>
              <a:defRPr/>
            </a:pPr>
            <a:endParaRPr lang="en-US">
              <a:cs typeface="MS PGothic" charset="0"/>
            </a:endParaRPr>
          </a:p>
        </p:txBody>
      </p:sp>
      <p:sp>
        <p:nvSpPr>
          <p:cNvPr id="357386" name="Rectangle 1034"/>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8E2"/>
                </a:solidFill>
                <a:latin typeface="Arial Narrow" charset="0"/>
              </a:defRPr>
            </a:lvl1pPr>
          </a:lstStyle>
          <a:p>
            <a:pPr defTabSz="914400" fontAlgn="base">
              <a:spcBef>
                <a:spcPct val="0"/>
              </a:spcBef>
              <a:spcAft>
                <a:spcPct val="0"/>
              </a:spcAft>
            </a:pPr>
            <a:fld id="{7E99BAFC-441F-A648-928C-EF4DA4A58480}" type="slidenum">
              <a:rPr lang="en-US">
                <a:ea typeface="ＭＳ Ｐゴシック" charset="0"/>
                <a:cs typeface="MS PGothic" charset="0"/>
              </a:rPr>
              <a:pPr defTabSz="914400" fontAlgn="base">
                <a:spcBef>
                  <a:spcPct val="0"/>
                </a:spcBef>
                <a:spcAft>
                  <a:spcPct val="0"/>
                </a:spcAft>
              </a:pPr>
              <a:t>‹#›</a:t>
            </a:fld>
            <a:endParaRPr lang="en-US">
              <a:ea typeface="ＭＳ Ｐゴシック" charset="0"/>
              <a:cs typeface="MS PGothic" charset="0"/>
            </a:endParaRPr>
          </a:p>
        </p:txBody>
      </p:sp>
    </p:spTree>
    <p:extLst>
      <p:ext uri="{BB962C8B-B14F-4D97-AF65-F5344CB8AC3E}">
        <p14:creationId xmlns:p14="http://schemas.microsoft.com/office/powerpoint/2010/main" val="575909651"/>
      </p:ext>
    </p:extLst>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Impact"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Impact"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Impact"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Impact"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Impact" pitchFamily="-108" charset="0"/>
        </a:defRPr>
      </a:lvl6pPr>
      <a:lvl7pPr marL="914400" algn="l" rtl="0" fontAlgn="base">
        <a:spcBef>
          <a:spcPct val="0"/>
        </a:spcBef>
        <a:spcAft>
          <a:spcPct val="0"/>
        </a:spcAft>
        <a:defRPr sz="4400">
          <a:solidFill>
            <a:schemeClr val="tx2"/>
          </a:solidFill>
          <a:latin typeface="Impact" pitchFamily="-108" charset="0"/>
        </a:defRPr>
      </a:lvl7pPr>
      <a:lvl8pPr marL="1371600" algn="l" rtl="0" fontAlgn="base">
        <a:spcBef>
          <a:spcPct val="0"/>
        </a:spcBef>
        <a:spcAft>
          <a:spcPct val="0"/>
        </a:spcAft>
        <a:defRPr sz="4400">
          <a:solidFill>
            <a:schemeClr val="tx2"/>
          </a:solidFill>
          <a:latin typeface="Impact" pitchFamily="-108" charset="0"/>
        </a:defRPr>
      </a:lvl8pPr>
      <a:lvl9pPr marL="1828800" algn="l" rtl="0" fontAlgn="base">
        <a:spcBef>
          <a:spcPct val="0"/>
        </a:spcBef>
        <a:spcAft>
          <a:spcPct val="0"/>
        </a:spcAft>
        <a:defRPr sz="4400">
          <a:solidFill>
            <a:schemeClr val="tx2"/>
          </a:solidFill>
          <a:latin typeface="Impact" pitchFamily="-108" charset="0"/>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Ü"/>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SzPct val="130000"/>
        <a:buBlip>
          <a:blip r:embed="rId14"/>
        </a:buBlip>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accent1"/>
        </a:buClr>
        <a:buFont typeface="Wingdings" charset="0"/>
        <a:buChar char="w"/>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SzPct val="115000"/>
        <a:buBlip>
          <a:blip r:embed="rId14"/>
        </a:buBlip>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SzPct val="115000"/>
        <a:buBlip>
          <a:blip r:embed="rId14"/>
        </a:buBlip>
        <a:defRPr sz="2000">
          <a:solidFill>
            <a:schemeClr val="tx1"/>
          </a:solidFill>
          <a:latin typeface="+mn-lt"/>
          <a:ea typeface="ＭＳ Ｐゴシック" pitchFamily="-108" charset="-128"/>
        </a:defRPr>
      </a:lvl6pPr>
      <a:lvl7pPr marL="2971800" indent="-228600" algn="l" rtl="0" fontAlgn="base">
        <a:spcBef>
          <a:spcPct val="20000"/>
        </a:spcBef>
        <a:spcAft>
          <a:spcPct val="0"/>
        </a:spcAft>
        <a:buSzPct val="115000"/>
        <a:buBlip>
          <a:blip r:embed="rId14"/>
        </a:buBlip>
        <a:defRPr sz="2000">
          <a:solidFill>
            <a:schemeClr val="tx1"/>
          </a:solidFill>
          <a:latin typeface="+mn-lt"/>
          <a:ea typeface="ＭＳ Ｐゴシック" pitchFamily="-108" charset="-128"/>
        </a:defRPr>
      </a:lvl7pPr>
      <a:lvl8pPr marL="3429000" indent="-228600" algn="l" rtl="0" fontAlgn="base">
        <a:spcBef>
          <a:spcPct val="20000"/>
        </a:spcBef>
        <a:spcAft>
          <a:spcPct val="0"/>
        </a:spcAft>
        <a:buSzPct val="115000"/>
        <a:buBlip>
          <a:blip r:embed="rId14"/>
        </a:buBlip>
        <a:defRPr sz="2000">
          <a:solidFill>
            <a:schemeClr val="tx1"/>
          </a:solidFill>
          <a:latin typeface="+mn-lt"/>
          <a:ea typeface="ＭＳ Ｐゴシック" pitchFamily="-108" charset="-128"/>
        </a:defRPr>
      </a:lvl8pPr>
      <a:lvl9pPr marL="3886200" indent="-228600" algn="l" rtl="0" fontAlgn="base">
        <a:spcBef>
          <a:spcPct val="20000"/>
        </a:spcBef>
        <a:spcAft>
          <a:spcPct val="0"/>
        </a:spcAft>
        <a:buSzPct val="115000"/>
        <a:buBlip>
          <a:blip r:embed="rId14"/>
        </a:buBlip>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609600"/>
            <a:ext cx="7772400" cy="11430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1981200"/>
            <a:ext cx="7772400" cy="41148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85800" y="6248400"/>
            <a:ext cx="1905000" cy="4572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solidFill>
                  <a:srgbClr val="FFFF66"/>
                </a:solidFill>
                <a:latin typeface="Tahoma" charset="0"/>
                <a:ea typeface="MS PGothic" charset="0"/>
              </a:defRPr>
            </a:lvl1pPr>
          </a:lstStyle>
          <a:p>
            <a:pPr defTabSz="914400" eaLnBrk="0" fontAlgn="base" hangingPunct="0">
              <a:spcBef>
                <a:spcPct val="0"/>
              </a:spcBef>
              <a:spcAft>
                <a:spcPct val="0"/>
              </a:spcAft>
              <a:defRPr/>
            </a:pPr>
            <a:endParaRPr lang="en-US">
              <a:cs typeface="MS PGothic" charset="0"/>
            </a:endParaRPr>
          </a:p>
        </p:txBody>
      </p:sp>
      <p:sp>
        <p:nvSpPr>
          <p:cNvPr id="8197" name="Rectangle 5"/>
          <p:cNvSpPr>
            <a:spLocks noGrp="1" noChangeArrowheads="1"/>
          </p:cNvSpPr>
          <p:nvPr>
            <p:ph type="ftr" sz="quarter" idx="3"/>
          </p:nvPr>
        </p:nvSpPr>
        <p:spPr bwMode="auto">
          <a:xfrm>
            <a:off x="3124200" y="6248400"/>
            <a:ext cx="2895600" cy="4572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solidFill>
                  <a:srgbClr val="FFFF66"/>
                </a:solidFill>
                <a:latin typeface="Tahoma" charset="0"/>
                <a:ea typeface="MS PGothic" charset="0"/>
              </a:defRPr>
            </a:lvl1pPr>
          </a:lstStyle>
          <a:p>
            <a:pPr defTabSz="914400" eaLnBrk="0" fontAlgn="base" hangingPunct="0">
              <a:spcBef>
                <a:spcPct val="0"/>
              </a:spcBef>
              <a:spcAft>
                <a:spcPct val="0"/>
              </a:spcAft>
              <a:defRPr/>
            </a:pPr>
            <a:endParaRPr lang="en-US">
              <a:cs typeface="MS PGothic" charset="0"/>
            </a:endParaRPr>
          </a:p>
        </p:txBody>
      </p:sp>
      <p:sp>
        <p:nvSpPr>
          <p:cNvPr id="8198" name="Rectangle 6"/>
          <p:cNvSpPr>
            <a:spLocks noGrp="1" noChangeArrowheads="1"/>
          </p:cNvSpPr>
          <p:nvPr>
            <p:ph type="sldNum" sz="quarter" idx="4"/>
          </p:nvPr>
        </p:nvSpPr>
        <p:spPr bwMode="auto">
          <a:xfrm>
            <a:off x="6553200" y="6248400"/>
            <a:ext cx="1905000" cy="457200"/>
          </a:xfrm>
          <a:prstGeom prst="rect">
            <a:avLst/>
          </a:prstGeom>
          <a:noFill/>
          <a:ln>
            <a:noFill/>
          </a:ln>
          <a:effectLst>
            <a:outerShdw blurRad="63500" dist="25399" dir="27000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FFFF66"/>
                </a:solidFill>
                <a:latin typeface="Tahoma" charset="0"/>
              </a:defRPr>
            </a:lvl1pPr>
          </a:lstStyle>
          <a:p>
            <a:pPr defTabSz="914400" eaLnBrk="0" fontAlgn="base" hangingPunct="0">
              <a:spcBef>
                <a:spcPct val="0"/>
              </a:spcBef>
              <a:spcAft>
                <a:spcPct val="0"/>
              </a:spcAft>
            </a:pPr>
            <a:fld id="{6A21D8FD-EAEF-4C4A-8224-3F94EC3C3DBE}" type="slidenum">
              <a:rPr lang="en-US">
                <a:ea typeface="ＭＳ Ｐゴシック" charset="0"/>
                <a:cs typeface="MS PGothic" charset="0"/>
              </a:rPr>
              <a:pPr defTabSz="914400" eaLnBrk="0" fontAlgn="base" hangingPunct="0">
                <a:spcBef>
                  <a:spcPct val="0"/>
                </a:spcBef>
                <a:spcAft>
                  <a:spcPct val="0"/>
                </a:spcAft>
              </a:pPr>
              <a:t>‹#›</a:t>
            </a:fld>
            <a:endParaRPr lang="en-US">
              <a:ea typeface="ＭＳ Ｐゴシック" charset="0"/>
              <a:cs typeface="MS PGothic" charset="0"/>
            </a:endParaRPr>
          </a:p>
        </p:txBody>
      </p:sp>
    </p:spTree>
    <p:extLst>
      <p:ext uri="{BB962C8B-B14F-4D97-AF65-F5344CB8AC3E}">
        <p14:creationId xmlns:p14="http://schemas.microsoft.com/office/powerpoint/2010/main" val="3358451413"/>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sldNum="0" hdr="0" ftr="0" dt="0"/>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Tahoma" charset="-52"/>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Tahoma" charset="-52"/>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Tahoma" charset="-52"/>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Tahoma" charset="-52"/>
          <a:ea typeface="ＭＳ Ｐゴシック" charset="0"/>
          <a:cs typeface="MS PGothic" charset="0"/>
        </a:defRPr>
      </a:lvl5pPr>
      <a:lvl6pPr marL="457200" algn="ctr" rtl="0" fontAlgn="base">
        <a:spcBef>
          <a:spcPct val="0"/>
        </a:spcBef>
        <a:spcAft>
          <a:spcPct val="0"/>
        </a:spcAft>
        <a:defRPr sz="4400">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Tahoma" charset="0"/>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Font typeface="Tahoma" charset="0"/>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Font typeface="Tahoma" charset="0"/>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Font typeface="Tahoma" charset="0"/>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Font typeface="Tahoma" charset="0"/>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Font typeface="Tahoma" charset="-52"/>
        <a:buChar char="•"/>
        <a:defRPr sz="2000">
          <a:solidFill>
            <a:schemeClr val="tx1"/>
          </a:solidFill>
          <a:latin typeface="+mn-lt"/>
          <a:ea typeface="+mn-ea"/>
        </a:defRPr>
      </a:lvl6pPr>
      <a:lvl7pPr marL="2971800" indent="-228600" algn="l" rtl="0" fontAlgn="base">
        <a:spcBef>
          <a:spcPct val="20000"/>
        </a:spcBef>
        <a:spcAft>
          <a:spcPct val="0"/>
        </a:spcAft>
        <a:buFont typeface="Tahoma" charset="-52"/>
        <a:buChar char="•"/>
        <a:defRPr sz="2000">
          <a:solidFill>
            <a:schemeClr val="tx1"/>
          </a:solidFill>
          <a:latin typeface="+mn-lt"/>
          <a:ea typeface="+mn-ea"/>
        </a:defRPr>
      </a:lvl7pPr>
      <a:lvl8pPr marL="3429000" indent="-228600" algn="l" rtl="0" fontAlgn="base">
        <a:spcBef>
          <a:spcPct val="20000"/>
        </a:spcBef>
        <a:spcAft>
          <a:spcPct val="0"/>
        </a:spcAft>
        <a:buFont typeface="Tahoma" charset="-52"/>
        <a:buChar char="•"/>
        <a:defRPr sz="2000">
          <a:solidFill>
            <a:schemeClr val="tx1"/>
          </a:solidFill>
          <a:latin typeface="+mn-lt"/>
          <a:ea typeface="+mn-ea"/>
        </a:defRPr>
      </a:lvl8pPr>
      <a:lvl9pPr marL="3886200" indent="-228600" algn="l" rtl="0" fontAlgn="base">
        <a:spcBef>
          <a:spcPct val="20000"/>
        </a:spcBef>
        <a:spcAft>
          <a:spcPct val="0"/>
        </a:spcAft>
        <a:buFont typeface="Tahoma" charset="-5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117762" name="Group 1026"/>
          <p:cNvGrpSpPr>
            <a:grpSpLocks/>
          </p:cNvGrpSpPr>
          <p:nvPr/>
        </p:nvGrpSpPr>
        <p:grpSpPr bwMode="auto">
          <a:xfrm>
            <a:off x="0" y="0"/>
            <a:ext cx="9145588" cy="6845300"/>
            <a:chOff x="0" y="0"/>
            <a:chExt cx="5761" cy="4312"/>
          </a:xfrm>
        </p:grpSpPr>
        <p:sp>
          <p:nvSpPr>
            <p:cNvPr id="117765" name="Rectangle 1027"/>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fontAlgn="base">
                <a:spcBef>
                  <a:spcPct val="0"/>
                </a:spcBef>
                <a:spcAft>
                  <a:spcPct val="0"/>
                </a:spcAft>
              </a:pPr>
              <a:endParaRPr lang="en-US">
                <a:solidFill>
                  <a:srgbClr val="FFFFFF"/>
                </a:solidFill>
                <a:latin typeface="Arial" charset="0"/>
                <a:ea typeface="ＭＳ Ｐゴシック" charset="0"/>
                <a:cs typeface="MS PGothic" charset="0"/>
              </a:endParaRPr>
            </a:p>
          </p:txBody>
        </p:sp>
        <p:sp useBgFill="1">
          <p:nvSpPr>
            <p:cNvPr id="117766" name="Freeform 1028"/>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grpSp>
      <p:sp>
        <p:nvSpPr>
          <p:cNvPr id="117763" name="Rectangle 1029"/>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17764" name="Rectangle 1030"/>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661364"/>
      </p:ext>
    </p:extLst>
  </p:cSld>
  <p:clrMap bg1="dk2" tx1="lt1" bg2="dk1"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Geneva" pitchFamily="-108" charset="-128"/>
        </a:defRPr>
      </a:lvl1pPr>
      <a:lvl2pPr algn="ctr" rtl="0" eaLnBrk="0" fontAlgn="base" hangingPunct="0">
        <a:spcBef>
          <a:spcPct val="0"/>
        </a:spcBef>
        <a:spcAft>
          <a:spcPct val="0"/>
        </a:spcAft>
        <a:defRPr sz="4400">
          <a:solidFill>
            <a:schemeClr val="tx2"/>
          </a:solidFill>
          <a:latin typeface="Arial" pitchFamily="-128" charset="0"/>
          <a:ea typeface="MS PGothic" panose="020B0600070205080204" pitchFamily="34" charset="-128"/>
          <a:cs typeface="Geneva" pitchFamily="-108" charset="-128"/>
        </a:defRPr>
      </a:lvl2pPr>
      <a:lvl3pPr algn="ctr" rtl="0" eaLnBrk="0" fontAlgn="base" hangingPunct="0">
        <a:spcBef>
          <a:spcPct val="0"/>
        </a:spcBef>
        <a:spcAft>
          <a:spcPct val="0"/>
        </a:spcAft>
        <a:defRPr sz="4400">
          <a:solidFill>
            <a:schemeClr val="tx2"/>
          </a:solidFill>
          <a:latin typeface="Arial" pitchFamily="-128" charset="0"/>
          <a:ea typeface="MS PGothic" panose="020B0600070205080204" pitchFamily="34" charset="-128"/>
          <a:cs typeface="Geneva" pitchFamily="-108" charset="-128"/>
        </a:defRPr>
      </a:lvl3pPr>
      <a:lvl4pPr algn="ctr" rtl="0" eaLnBrk="0" fontAlgn="base" hangingPunct="0">
        <a:spcBef>
          <a:spcPct val="0"/>
        </a:spcBef>
        <a:spcAft>
          <a:spcPct val="0"/>
        </a:spcAft>
        <a:defRPr sz="4400">
          <a:solidFill>
            <a:schemeClr val="tx2"/>
          </a:solidFill>
          <a:latin typeface="Arial" pitchFamily="-128" charset="0"/>
          <a:ea typeface="MS PGothic" panose="020B0600070205080204" pitchFamily="34" charset="-128"/>
          <a:cs typeface="Geneva" pitchFamily="-108" charset="-128"/>
        </a:defRPr>
      </a:lvl4pPr>
      <a:lvl5pPr algn="ctr" rtl="0" eaLnBrk="0" fontAlgn="base" hangingPunct="0">
        <a:spcBef>
          <a:spcPct val="0"/>
        </a:spcBef>
        <a:spcAft>
          <a:spcPct val="0"/>
        </a:spcAft>
        <a:defRPr sz="4400">
          <a:solidFill>
            <a:schemeClr val="tx2"/>
          </a:solidFill>
          <a:latin typeface="Arial" pitchFamily="-128" charset="0"/>
          <a:ea typeface="MS PGothic" panose="020B0600070205080204" pitchFamily="34" charset="-128"/>
          <a:cs typeface="Geneva" pitchFamily="-108" charset="-128"/>
        </a:defRPr>
      </a:lvl5pPr>
      <a:lvl6pPr marL="457200" algn="ctr" rtl="0" eaLnBrk="0" fontAlgn="base" hangingPunct="0">
        <a:spcBef>
          <a:spcPct val="0"/>
        </a:spcBef>
        <a:spcAft>
          <a:spcPct val="0"/>
        </a:spcAft>
        <a:defRPr sz="4400">
          <a:solidFill>
            <a:schemeClr val="tx2"/>
          </a:solidFill>
          <a:latin typeface="Arial" pitchFamily="-128" charset="0"/>
        </a:defRPr>
      </a:lvl6pPr>
      <a:lvl7pPr marL="914400" algn="ctr" rtl="0" eaLnBrk="0" fontAlgn="base" hangingPunct="0">
        <a:spcBef>
          <a:spcPct val="0"/>
        </a:spcBef>
        <a:spcAft>
          <a:spcPct val="0"/>
        </a:spcAft>
        <a:defRPr sz="4400">
          <a:solidFill>
            <a:schemeClr val="tx2"/>
          </a:solidFill>
          <a:latin typeface="Arial" pitchFamily="-128" charset="0"/>
        </a:defRPr>
      </a:lvl7pPr>
      <a:lvl8pPr marL="1371600" algn="ctr" rtl="0" eaLnBrk="0" fontAlgn="base" hangingPunct="0">
        <a:spcBef>
          <a:spcPct val="0"/>
        </a:spcBef>
        <a:spcAft>
          <a:spcPct val="0"/>
        </a:spcAft>
        <a:defRPr sz="4400">
          <a:solidFill>
            <a:schemeClr val="tx2"/>
          </a:solidFill>
          <a:latin typeface="Arial" pitchFamily="-128" charset="0"/>
        </a:defRPr>
      </a:lvl8pPr>
      <a:lvl9pPr marL="1828800" algn="ctr" rtl="0" eaLnBrk="0" fontAlgn="base" hangingPunct="0">
        <a:spcBef>
          <a:spcPct val="0"/>
        </a:spcBef>
        <a:spcAft>
          <a:spcPct val="0"/>
        </a:spcAft>
        <a:defRPr sz="4400">
          <a:solidFill>
            <a:schemeClr val="tx2"/>
          </a:solidFill>
          <a:latin typeface="Arial" pitchFamily="-12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MS PGothic" panose="020B0600070205080204" pitchFamily="34" charset="-128"/>
          <a:cs typeface="Geneva" pitchFamily="-108"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132098" name="Group 4"/>
          <p:cNvGrpSpPr>
            <a:grpSpLocks/>
          </p:cNvGrpSpPr>
          <p:nvPr/>
        </p:nvGrpSpPr>
        <p:grpSpPr bwMode="auto">
          <a:xfrm>
            <a:off x="0" y="0"/>
            <a:ext cx="9145588" cy="6845300"/>
            <a:chOff x="0" y="0"/>
            <a:chExt cx="5761" cy="4312"/>
          </a:xfrm>
        </p:grpSpPr>
        <p:sp>
          <p:nvSpPr>
            <p:cNvPr id="132101"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FFFFFF"/>
                </a:solidFill>
                <a:latin typeface="Arial" charset="0"/>
                <a:ea typeface="PMingLiU" charset="0"/>
                <a:cs typeface="PMingLiU" charset="0"/>
              </a:endParaRPr>
            </a:p>
          </p:txBody>
        </p:sp>
        <p:sp useBgFill="1">
          <p:nvSpPr>
            <p:cNvPr id="132102"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grpSp>
      <p:sp>
        <p:nvSpPr>
          <p:cNvPr id="132099"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ltLang="zh-TW"/>
              <a:t>Click to edit Master title style</a:t>
            </a:r>
          </a:p>
        </p:txBody>
      </p:sp>
      <p:sp>
        <p:nvSpPr>
          <p:cNvPr id="132100"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Tree>
    <p:extLst>
      <p:ext uri="{BB962C8B-B14F-4D97-AF65-F5344CB8AC3E}">
        <p14:creationId xmlns:p14="http://schemas.microsoft.com/office/powerpoint/2010/main" val="2153680214"/>
      </p:ext>
    </p:extLst>
  </p:cSld>
  <p:clrMap bg1="dk2" tx1="lt1" bg2="dk1" tx2="lt2" accent1="accent1" accent2="accent2" accent3="accent3" accent4="accent4" accent5="accent5" accent6="accent6" hlink="hlink" folHlink="folHlink"/>
  <p:sldLayoutIdLst>
    <p:sldLayoutId id="2147483777" r:id="rId1"/>
    <p:sldLayoutId id="2147483778" r:id="rId2"/>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Geneva" pitchFamily="-108" charset="-128"/>
        </a:defRPr>
      </a:lvl1pPr>
      <a:lvl2pPr algn="ctr" rtl="0" eaLnBrk="0" fontAlgn="base" hangingPunct="0">
        <a:spcBef>
          <a:spcPct val="0"/>
        </a:spcBef>
        <a:spcAft>
          <a:spcPct val="0"/>
        </a:spcAft>
        <a:defRPr sz="4400">
          <a:solidFill>
            <a:schemeClr val="tx2"/>
          </a:solidFill>
          <a:latin typeface="Arial" pitchFamily="-128" charset="0"/>
          <a:ea typeface="MS PGothic" panose="020B0600070205080204" pitchFamily="34" charset="-128"/>
          <a:cs typeface="Geneva" pitchFamily="-108" charset="-128"/>
        </a:defRPr>
      </a:lvl2pPr>
      <a:lvl3pPr algn="ctr" rtl="0" eaLnBrk="0" fontAlgn="base" hangingPunct="0">
        <a:spcBef>
          <a:spcPct val="0"/>
        </a:spcBef>
        <a:spcAft>
          <a:spcPct val="0"/>
        </a:spcAft>
        <a:defRPr sz="4400">
          <a:solidFill>
            <a:schemeClr val="tx2"/>
          </a:solidFill>
          <a:latin typeface="Arial" pitchFamily="-128" charset="0"/>
          <a:ea typeface="MS PGothic" panose="020B0600070205080204" pitchFamily="34" charset="-128"/>
          <a:cs typeface="Geneva" pitchFamily="-108" charset="-128"/>
        </a:defRPr>
      </a:lvl3pPr>
      <a:lvl4pPr algn="ctr" rtl="0" eaLnBrk="0" fontAlgn="base" hangingPunct="0">
        <a:spcBef>
          <a:spcPct val="0"/>
        </a:spcBef>
        <a:spcAft>
          <a:spcPct val="0"/>
        </a:spcAft>
        <a:defRPr sz="4400">
          <a:solidFill>
            <a:schemeClr val="tx2"/>
          </a:solidFill>
          <a:latin typeface="Arial" pitchFamily="-128" charset="0"/>
          <a:ea typeface="MS PGothic" panose="020B0600070205080204" pitchFamily="34" charset="-128"/>
          <a:cs typeface="Geneva" pitchFamily="-108" charset="-128"/>
        </a:defRPr>
      </a:lvl4pPr>
      <a:lvl5pPr algn="ctr" rtl="0" eaLnBrk="0" fontAlgn="base" hangingPunct="0">
        <a:spcBef>
          <a:spcPct val="0"/>
        </a:spcBef>
        <a:spcAft>
          <a:spcPct val="0"/>
        </a:spcAft>
        <a:defRPr sz="4400">
          <a:solidFill>
            <a:schemeClr val="tx2"/>
          </a:solidFill>
          <a:latin typeface="Arial" pitchFamily="-128" charset="0"/>
          <a:ea typeface="MS PGothic" panose="020B0600070205080204" pitchFamily="34" charset="-128"/>
          <a:cs typeface="Geneva" pitchFamily="-108" charset="-128"/>
        </a:defRPr>
      </a:lvl5pPr>
      <a:lvl6pPr marL="457200" algn="ctr" rtl="0" eaLnBrk="0" fontAlgn="base" hangingPunct="0">
        <a:spcBef>
          <a:spcPct val="0"/>
        </a:spcBef>
        <a:spcAft>
          <a:spcPct val="0"/>
        </a:spcAft>
        <a:defRPr sz="4400">
          <a:solidFill>
            <a:schemeClr val="tx2"/>
          </a:solidFill>
          <a:latin typeface="Arial" pitchFamily="-128" charset="0"/>
        </a:defRPr>
      </a:lvl6pPr>
      <a:lvl7pPr marL="914400" algn="ctr" rtl="0" eaLnBrk="0" fontAlgn="base" hangingPunct="0">
        <a:spcBef>
          <a:spcPct val="0"/>
        </a:spcBef>
        <a:spcAft>
          <a:spcPct val="0"/>
        </a:spcAft>
        <a:defRPr sz="4400">
          <a:solidFill>
            <a:schemeClr val="tx2"/>
          </a:solidFill>
          <a:latin typeface="Arial" pitchFamily="-128" charset="0"/>
        </a:defRPr>
      </a:lvl7pPr>
      <a:lvl8pPr marL="1371600" algn="ctr" rtl="0" eaLnBrk="0" fontAlgn="base" hangingPunct="0">
        <a:spcBef>
          <a:spcPct val="0"/>
        </a:spcBef>
        <a:spcAft>
          <a:spcPct val="0"/>
        </a:spcAft>
        <a:defRPr sz="4400">
          <a:solidFill>
            <a:schemeClr val="tx2"/>
          </a:solidFill>
          <a:latin typeface="Arial" pitchFamily="-128" charset="0"/>
        </a:defRPr>
      </a:lvl8pPr>
      <a:lvl9pPr marL="1828800" algn="ctr" rtl="0" eaLnBrk="0" fontAlgn="base" hangingPunct="0">
        <a:spcBef>
          <a:spcPct val="0"/>
        </a:spcBef>
        <a:spcAft>
          <a:spcPct val="0"/>
        </a:spcAft>
        <a:defRPr sz="4400">
          <a:solidFill>
            <a:schemeClr val="tx2"/>
          </a:solidFill>
          <a:latin typeface="Arial" pitchFamily="-12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MS PGothic" panose="020B0600070205080204" pitchFamily="34" charset="-128"/>
          <a:cs typeface="Geneva" pitchFamily="-108"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133122" name="Group 4"/>
          <p:cNvGrpSpPr>
            <a:grpSpLocks/>
          </p:cNvGrpSpPr>
          <p:nvPr/>
        </p:nvGrpSpPr>
        <p:grpSpPr bwMode="auto">
          <a:xfrm>
            <a:off x="0" y="0"/>
            <a:ext cx="9145588" cy="6845300"/>
            <a:chOff x="0" y="0"/>
            <a:chExt cx="5761" cy="4312"/>
          </a:xfrm>
        </p:grpSpPr>
        <p:sp>
          <p:nvSpPr>
            <p:cNvPr id="133125"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1000">
                <a:solidFill>
                  <a:srgbClr val="FFFFFF"/>
                </a:solidFill>
                <a:latin typeface="Arial" charset="0"/>
                <a:ea typeface="PMingLiU" charset="0"/>
                <a:cs typeface="PMingLiU" charset="0"/>
              </a:endParaRPr>
            </a:p>
          </p:txBody>
        </p:sp>
        <p:sp useBgFill="1">
          <p:nvSpPr>
            <p:cNvPr id="133126"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grpSp>
      <p:sp>
        <p:nvSpPr>
          <p:cNvPr id="13312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ltLang="zh-TW"/>
              <a:t>Click to edit Master title style</a:t>
            </a:r>
          </a:p>
        </p:txBody>
      </p:sp>
      <p:sp>
        <p:nvSpPr>
          <p:cNvPr id="13312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Tree>
    <p:extLst>
      <p:ext uri="{BB962C8B-B14F-4D97-AF65-F5344CB8AC3E}">
        <p14:creationId xmlns:p14="http://schemas.microsoft.com/office/powerpoint/2010/main" val="340619443"/>
      </p:ext>
    </p:extLst>
  </p:cSld>
  <p:clrMap bg1="dk2" tx1="lt1" bg2="dk1" tx2="lt2" accent1="accent1" accent2="accent2" accent3="accent3" accent4="accent4" accent5="accent5" accent6="accent6" hlink="hlink" folHlink="folHlink"/>
  <p:sldLayoutIdLst>
    <p:sldLayoutId id="2147483780" r:id="rId1"/>
    <p:sldLayoutId id="2147483781" r:id="rId2"/>
    <p:sldLayoutId id="2147483782" r:id="rId3"/>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Geneva" pitchFamily="-108" charset="-128"/>
        </a:defRPr>
      </a:lvl1pPr>
      <a:lvl2pPr algn="ctr" rtl="0" eaLnBrk="0" fontAlgn="base" hangingPunct="0">
        <a:spcBef>
          <a:spcPct val="0"/>
        </a:spcBef>
        <a:spcAft>
          <a:spcPct val="0"/>
        </a:spcAft>
        <a:defRPr sz="4400">
          <a:solidFill>
            <a:schemeClr val="tx2"/>
          </a:solidFill>
          <a:latin typeface="Arial" pitchFamily="-128" charset="0"/>
          <a:ea typeface="MS PGothic" panose="020B0600070205080204" pitchFamily="34" charset="-128"/>
          <a:cs typeface="Geneva" pitchFamily="-108" charset="-128"/>
        </a:defRPr>
      </a:lvl2pPr>
      <a:lvl3pPr algn="ctr" rtl="0" eaLnBrk="0" fontAlgn="base" hangingPunct="0">
        <a:spcBef>
          <a:spcPct val="0"/>
        </a:spcBef>
        <a:spcAft>
          <a:spcPct val="0"/>
        </a:spcAft>
        <a:defRPr sz="4400">
          <a:solidFill>
            <a:schemeClr val="tx2"/>
          </a:solidFill>
          <a:latin typeface="Arial" pitchFamily="-128" charset="0"/>
          <a:ea typeface="MS PGothic" panose="020B0600070205080204" pitchFamily="34" charset="-128"/>
          <a:cs typeface="Geneva" pitchFamily="-108" charset="-128"/>
        </a:defRPr>
      </a:lvl3pPr>
      <a:lvl4pPr algn="ctr" rtl="0" eaLnBrk="0" fontAlgn="base" hangingPunct="0">
        <a:spcBef>
          <a:spcPct val="0"/>
        </a:spcBef>
        <a:spcAft>
          <a:spcPct val="0"/>
        </a:spcAft>
        <a:defRPr sz="4400">
          <a:solidFill>
            <a:schemeClr val="tx2"/>
          </a:solidFill>
          <a:latin typeface="Arial" pitchFamily="-128" charset="0"/>
          <a:ea typeface="MS PGothic" panose="020B0600070205080204" pitchFamily="34" charset="-128"/>
          <a:cs typeface="Geneva" pitchFamily="-108" charset="-128"/>
        </a:defRPr>
      </a:lvl4pPr>
      <a:lvl5pPr algn="ctr" rtl="0" eaLnBrk="0" fontAlgn="base" hangingPunct="0">
        <a:spcBef>
          <a:spcPct val="0"/>
        </a:spcBef>
        <a:spcAft>
          <a:spcPct val="0"/>
        </a:spcAft>
        <a:defRPr sz="4400">
          <a:solidFill>
            <a:schemeClr val="tx2"/>
          </a:solidFill>
          <a:latin typeface="Arial" pitchFamily="-128" charset="0"/>
          <a:ea typeface="MS PGothic" panose="020B0600070205080204" pitchFamily="34" charset="-128"/>
          <a:cs typeface="Geneva" pitchFamily="-108" charset="-128"/>
        </a:defRPr>
      </a:lvl5pPr>
      <a:lvl6pPr marL="457200" algn="ctr" rtl="0" eaLnBrk="0" fontAlgn="base" hangingPunct="0">
        <a:spcBef>
          <a:spcPct val="0"/>
        </a:spcBef>
        <a:spcAft>
          <a:spcPct val="0"/>
        </a:spcAft>
        <a:defRPr sz="4400">
          <a:solidFill>
            <a:schemeClr val="tx2"/>
          </a:solidFill>
          <a:latin typeface="Arial" pitchFamily="-128" charset="0"/>
        </a:defRPr>
      </a:lvl6pPr>
      <a:lvl7pPr marL="914400" algn="ctr" rtl="0" eaLnBrk="0" fontAlgn="base" hangingPunct="0">
        <a:spcBef>
          <a:spcPct val="0"/>
        </a:spcBef>
        <a:spcAft>
          <a:spcPct val="0"/>
        </a:spcAft>
        <a:defRPr sz="4400">
          <a:solidFill>
            <a:schemeClr val="tx2"/>
          </a:solidFill>
          <a:latin typeface="Arial" pitchFamily="-128" charset="0"/>
        </a:defRPr>
      </a:lvl7pPr>
      <a:lvl8pPr marL="1371600" algn="ctr" rtl="0" eaLnBrk="0" fontAlgn="base" hangingPunct="0">
        <a:spcBef>
          <a:spcPct val="0"/>
        </a:spcBef>
        <a:spcAft>
          <a:spcPct val="0"/>
        </a:spcAft>
        <a:defRPr sz="4400">
          <a:solidFill>
            <a:schemeClr val="tx2"/>
          </a:solidFill>
          <a:latin typeface="Arial" pitchFamily="-128" charset="0"/>
        </a:defRPr>
      </a:lvl8pPr>
      <a:lvl9pPr marL="1828800" algn="ctr" rtl="0" eaLnBrk="0" fontAlgn="base" hangingPunct="0">
        <a:spcBef>
          <a:spcPct val="0"/>
        </a:spcBef>
        <a:spcAft>
          <a:spcPct val="0"/>
        </a:spcAft>
        <a:defRPr sz="4400">
          <a:solidFill>
            <a:schemeClr val="tx2"/>
          </a:solidFill>
          <a:latin typeface="Arial" pitchFamily="-128"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MS PGothic" panose="020B0600070205080204" pitchFamily="34" charset="-128"/>
          <a:cs typeface="Geneva" pitchFamily="-108"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MS PGothic" panose="020B0600070205080204" pitchFamily="34"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Times New Roman" charset="0"/>
                <a:ea typeface="MS PGothic" charset="0"/>
              </a:defRPr>
            </a:lvl1pPr>
          </a:lstStyle>
          <a:p>
            <a:pPr defTabSz="914400" eaLnBrk="0" fontAlgn="base" hangingPunct="0">
              <a:spcBef>
                <a:spcPct val="0"/>
              </a:spcBef>
              <a:spcAft>
                <a:spcPct val="0"/>
              </a:spcAft>
              <a:defRPr/>
            </a:pPr>
            <a:endParaRPr lang="en-US">
              <a:cs typeface="MS PGothic"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Times New Roman" charset="0"/>
                <a:ea typeface="MS PGothic" charset="0"/>
              </a:defRPr>
            </a:lvl1pPr>
          </a:lstStyle>
          <a:p>
            <a:pPr defTabSz="914400" eaLnBrk="0" fontAlgn="base" hangingPunct="0">
              <a:spcBef>
                <a:spcPct val="0"/>
              </a:spcBef>
              <a:spcAft>
                <a:spcPct val="0"/>
              </a:spcAft>
              <a:defRPr/>
            </a:pPr>
            <a:endParaRPr lang="en-US">
              <a:cs typeface="MS PGothic"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pPr>
            <a:fld id="{8E0D8346-F872-ED43-A98D-5850C13B5897}" type="slidenum">
              <a:rPr lang="en-US">
                <a:ea typeface="ＭＳ Ｐゴシック" charset="0"/>
                <a:cs typeface="MS PGothic" charset="0"/>
              </a:rPr>
              <a:pPr defTabSz="914400" eaLnBrk="0" fontAlgn="base" hangingPunct="0">
                <a:spcBef>
                  <a:spcPct val="0"/>
                </a:spcBef>
                <a:spcAft>
                  <a:spcPct val="0"/>
                </a:spcAft>
              </a:pPr>
              <a:t>‹#›</a:t>
            </a:fld>
            <a:endParaRPr lang="en-US">
              <a:ea typeface="ＭＳ Ｐゴシック" charset="0"/>
              <a:cs typeface="MS PGothic" charset="0"/>
            </a:endParaRPr>
          </a:p>
        </p:txBody>
      </p:sp>
    </p:spTree>
    <p:extLst>
      <p:ext uri="{BB962C8B-B14F-4D97-AF65-F5344CB8AC3E}">
        <p14:creationId xmlns:p14="http://schemas.microsoft.com/office/powerpoint/2010/main" val="79135447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Lst>
  <p:hf sldNum="0" hdr="0" ftr="0" dt="0"/>
  <p:txStyles>
    <p:titleStyle>
      <a:lvl1pPr algn="ctr" rtl="0" eaLnBrk="0" fontAlgn="base" hangingPunct="0">
        <a:spcBef>
          <a:spcPct val="0"/>
        </a:spcBef>
        <a:spcAft>
          <a:spcPct val="0"/>
        </a:spcAft>
        <a:defRPr sz="4400">
          <a:solidFill>
            <a:schemeClr val="bg1"/>
          </a:solidFill>
          <a:latin typeface="Arial"/>
          <a:ea typeface="MS PGothic" panose="020B0600070205080204" pitchFamily="34" charset="-128"/>
          <a:cs typeface="Arial"/>
        </a:defRPr>
      </a:lvl1pPr>
      <a:lvl2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pitchFamily="34" charset="0"/>
        </a:defRPr>
      </a:lvl2pPr>
      <a:lvl3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pitchFamily="34" charset="0"/>
        </a:defRPr>
      </a:lvl3pPr>
      <a:lvl4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pitchFamily="34" charset="0"/>
        </a:defRPr>
      </a:lvl4pPr>
      <a:lvl5pPr algn="ctr" rtl="0" eaLnBrk="0" fontAlgn="base" hangingPunct="0">
        <a:spcBef>
          <a:spcPct val="0"/>
        </a:spcBef>
        <a:spcAft>
          <a:spcPct val="0"/>
        </a:spcAft>
        <a:defRPr sz="4400">
          <a:solidFill>
            <a:schemeClr val="bg1"/>
          </a:solidFill>
          <a:latin typeface="Arial" charset="0"/>
          <a:ea typeface="MS PGothic" panose="020B0600070205080204" pitchFamily="34" charset="-128"/>
          <a:cs typeface="Arial" pitchFamily="34" charset="0"/>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MS PGothic" panose="020B0600070205080204" pitchFamily="34"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6350" y="6350"/>
            <a:ext cx="9118600" cy="6832600"/>
            <a:chOff x="4" y="4"/>
            <a:chExt cx="5744" cy="4304"/>
          </a:xfrm>
        </p:grpSpPr>
        <p:sp>
          <p:nvSpPr>
            <p:cNvPr id="25605" name="Rectangle 3"/>
            <p:cNvSpPr>
              <a:spLocks noChangeArrowheads="1"/>
            </p:cNvSpPr>
            <p:nvPr/>
          </p:nvSpPr>
          <p:spPr bwMode="auto">
            <a:xfrm>
              <a:off x="4" y="4"/>
              <a:ext cx="5744" cy="4304"/>
            </a:xfrm>
            <a:prstGeom prst="rect">
              <a:avLst/>
            </a:prstGeom>
            <a:solidFill>
              <a:schemeClr val="folHlink"/>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grpSp>
          <p:nvGrpSpPr>
            <p:cNvPr id="25606" name="Group 4"/>
            <p:cNvGrpSpPr>
              <a:grpSpLocks/>
            </p:cNvGrpSpPr>
            <p:nvPr/>
          </p:nvGrpSpPr>
          <p:grpSpPr bwMode="auto">
            <a:xfrm>
              <a:off x="288" y="225"/>
              <a:ext cx="5185" cy="3895"/>
              <a:chOff x="288" y="225"/>
              <a:chExt cx="5185" cy="3895"/>
            </a:xfrm>
          </p:grpSpPr>
          <p:sp>
            <p:nvSpPr>
              <p:cNvPr id="25607" name="Freeform 5"/>
              <p:cNvSpPr>
                <a:spLocks/>
              </p:cNvSpPr>
              <p:nvPr/>
            </p:nvSpPr>
            <p:spPr bwMode="auto">
              <a:xfrm>
                <a:off x="288" y="228"/>
                <a:ext cx="5185" cy="103"/>
              </a:xfrm>
              <a:custGeom>
                <a:avLst/>
                <a:gdLst>
                  <a:gd name="T0" fmla="*/ 0 w 5185"/>
                  <a:gd name="T1" fmla="*/ 0 h 103"/>
                  <a:gd name="T2" fmla="*/ 5184 w 5185"/>
                  <a:gd name="T3" fmla="*/ 3 h 103"/>
                  <a:gd name="T4" fmla="*/ 5093 w 5185"/>
                  <a:gd name="T5" fmla="*/ 102 h 103"/>
                  <a:gd name="T6" fmla="*/ 88 w 5185"/>
                  <a:gd name="T7" fmla="*/ 102 h 103"/>
                  <a:gd name="T8" fmla="*/ 0 w 5185"/>
                  <a:gd name="T9" fmla="*/ 0 h 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103">
                    <a:moveTo>
                      <a:pt x="0" y="0"/>
                    </a:moveTo>
                    <a:lnTo>
                      <a:pt x="5184" y="3"/>
                    </a:lnTo>
                    <a:lnTo>
                      <a:pt x="5093" y="102"/>
                    </a:lnTo>
                    <a:lnTo>
                      <a:pt x="88" y="102"/>
                    </a:lnTo>
                    <a:lnTo>
                      <a:pt x="0" y="0"/>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grpSp>
            <p:nvGrpSpPr>
              <p:cNvPr id="25608" name="Group 6"/>
              <p:cNvGrpSpPr>
                <a:grpSpLocks/>
              </p:cNvGrpSpPr>
              <p:nvPr/>
            </p:nvGrpSpPr>
            <p:grpSpPr bwMode="auto">
              <a:xfrm>
                <a:off x="288" y="231"/>
                <a:ext cx="86" cy="3889"/>
                <a:chOff x="288" y="231"/>
                <a:chExt cx="86" cy="3889"/>
              </a:xfrm>
            </p:grpSpPr>
            <p:sp>
              <p:nvSpPr>
                <p:cNvPr id="25614" name="Freeform 7"/>
                <p:cNvSpPr>
                  <a:spLocks/>
                </p:cNvSpPr>
                <p:nvPr/>
              </p:nvSpPr>
              <p:spPr bwMode="auto">
                <a:xfrm>
                  <a:off x="288" y="231"/>
                  <a:ext cx="86" cy="913"/>
                </a:xfrm>
                <a:custGeom>
                  <a:avLst/>
                  <a:gdLst>
                    <a:gd name="T0" fmla="*/ 0 w 86"/>
                    <a:gd name="T1" fmla="*/ 0 h 913"/>
                    <a:gd name="T2" fmla="*/ 85 w 86"/>
                    <a:gd name="T3" fmla="*/ 96 h 913"/>
                    <a:gd name="T4" fmla="*/ 85 w 86"/>
                    <a:gd name="T5" fmla="*/ 816 h 913"/>
                    <a:gd name="T6" fmla="*/ 0 w 86"/>
                    <a:gd name="T7" fmla="*/ 912 h 913"/>
                    <a:gd name="T8" fmla="*/ 0 w 86"/>
                    <a:gd name="T9" fmla="*/ 0 h 9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913">
                      <a:moveTo>
                        <a:pt x="0" y="0"/>
                      </a:moveTo>
                      <a:lnTo>
                        <a:pt x="85" y="96"/>
                      </a:lnTo>
                      <a:lnTo>
                        <a:pt x="85" y="816"/>
                      </a:lnTo>
                      <a:lnTo>
                        <a:pt x="0" y="912"/>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5615" name="Freeform 8"/>
                <p:cNvSpPr>
                  <a:spLocks/>
                </p:cNvSpPr>
                <p:nvPr/>
              </p:nvSpPr>
              <p:spPr bwMode="auto">
                <a:xfrm>
                  <a:off x="288" y="846"/>
                  <a:ext cx="79" cy="3274"/>
                </a:xfrm>
                <a:custGeom>
                  <a:avLst/>
                  <a:gdLst>
                    <a:gd name="T0" fmla="*/ 0 w 79"/>
                    <a:gd name="T1" fmla="*/ 0 h 3274"/>
                    <a:gd name="T2" fmla="*/ 78 w 79"/>
                    <a:gd name="T3" fmla="*/ 107 h 3274"/>
                    <a:gd name="T4" fmla="*/ 78 w 79"/>
                    <a:gd name="T5" fmla="*/ 3166 h 3274"/>
                    <a:gd name="T6" fmla="*/ 0 w 79"/>
                    <a:gd name="T7" fmla="*/ 3273 h 3274"/>
                    <a:gd name="T8" fmla="*/ 0 w 79"/>
                    <a:gd name="T9" fmla="*/ 0 h 32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 h="3274">
                      <a:moveTo>
                        <a:pt x="0" y="0"/>
                      </a:moveTo>
                      <a:lnTo>
                        <a:pt x="78" y="107"/>
                      </a:lnTo>
                      <a:lnTo>
                        <a:pt x="78" y="3166"/>
                      </a:lnTo>
                      <a:lnTo>
                        <a:pt x="0" y="3273"/>
                      </a:lnTo>
                      <a:lnTo>
                        <a:pt x="0" y="0"/>
                      </a:lnTo>
                    </a:path>
                  </a:pathLst>
                </a:custGeom>
                <a:solidFill>
                  <a:srgbClr val="00C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grpSp>
          <p:grpSp>
            <p:nvGrpSpPr>
              <p:cNvPr id="25609" name="Group 9"/>
              <p:cNvGrpSpPr>
                <a:grpSpLocks/>
              </p:cNvGrpSpPr>
              <p:nvPr/>
            </p:nvGrpSpPr>
            <p:grpSpPr bwMode="auto">
              <a:xfrm>
                <a:off x="5386" y="225"/>
                <a:ext cx="87" cy="3886"/>
                <a:chOff x="5386" y="225"/>
                <a:chExt cx="87" cy="3886"/>
              </a:xfrm>
            </p:grpSpPr>
            <p:sp>
              <p:nvSpPr>
                <p:cNvPr id="25612" name="Freeform 10"/>
                <p:cNvSpPr>
                  <a:spLocks/>
                </p:cNvSpPr>
                <p:nvPr/>
              </p:nvSpPr>
              <p:spPr bwMode="auto">
                <a:xfrm>
                  <a:off x="5386" y="225"/>
                  <a:ext cx="87" cy="910"/>
                </a:xfrm>
                <a:custGeom>
                  <a:avLst/>
                  <a:gdLst>
                    <a:gd name="T0" fmla="*/ 86 w 87"/>
                    <a:gd name="T1" fmla="*/ 0 h 910"/>
                    <a:gd name="T2" fmla="*/ 0 w 87"/>
                    <a:gd name="T3" fmla="*/ 93 h 910"/>
                    <a:gd name="T4" fmla="*/ 0 w 87"/>
                    <a:gd name="T5" fmla="*/ 813 h 910"/>
                    <a:gd name="T6" fmla="*/ 86 w 87"/>
                    <a:gd name="T7" fmla="*/ 909 h 910"/>
                    <a:gd name="T8" fmla="*/ 86 w 87"/>
                    <a:gd name="T9" fmla="*/ 0 h 9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910">
                      <a:moveTo>
                        <a:pt x="86" y="0"/>
                      </a:moveTo>
                      <a:lnTo>
                        <a:pt x="0" y="93"/>
                      </a:lnTo>
                      <a:lnTo>
                        <a:pt x="0" y="813"/>
                      </a:lnTo>
                      <a:lnTo>
                        <a:pt x="86" y="909"/>
                      </a:lnTo>
                      <a:lnTo>
                        <a:pt x="86"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5613" name="Freeform 11"/>
                <p:cNvSpPr>
                  <a:spLocks/>
                </p:cNvSpPr>
                <p:nvPr/>
              </p:nvSpPr>
              <p:spPr bwMode="auto">
                <a:xfrm>
                  <a:off x="5386" y="786"/>
                  <a:ext cx="84" cy="3325"/>
                </a:xfrm>
                <a:custGeom>
                  <a:avLst/>
                  <a:gdLst>
                    <a:gd name="T0" fmla="*/ 83 w 84"/>
                    <a:gd name="T1" fmla="*/ 0 h 3325"/>
                    <a:gd name="T2" fmla="*/ 3 w 84"/>
                    <a:gd name="T3" fmla="*/ 109 h 3325"/>
                    <a:gd name="T4" fmla="*/ 0 w 84"/>
                    <a:gd name="T5" fmla="*/ 3233 h 3325"/>
                    <a:gd name="T6" fmla="*/ 83 w 84"/>
                    <a:gd name="T7" fmla="*/ 3324 h 3325"/>
                    <a:gd name="T8" fmla="*/ 83 w 84"/>
                    <a:gd name="T9" fmla="*/ 0 h 33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3325">
                      <a:moveTo>
                        <a:pt x="83" y="0"/>
                      </a:moveTo>
                      <a:lnTo>
                        <a:pt x="3" y="109"/>
                      </a:lnTo>
                      <a:lnTo>
                        <a:pt x="0" y="3233"/>
                      </a:lnTo>
                      <a:lnTo>
                        <a:pt x="83" y="3324"/>
                      </a:lnTo>
                      <a:lnTo>
                        <a:pt x="83" y="0"/>
                      </a:lnTo>
                    </a:path>
                  </a:pathLst>
                </a:custGeom>
                <a:solidFill>
                  <a:srgbClr val="00606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grpSp>
          <p:sp>
            <p:nvSpPr>
              <p:cNvPr id="25610" name="Freeform 12"/>
              <p:cNvSpPr>
                <a:spLocks/>
              </p:cNvSpPr>
              <p:nvPr/>
            </p:nvSpPr>
            <p:spPr bwMode="auto">
              <a:xfrm>
                <a:off x="288" y="4023"/>
                <a:ext cx="5185" cy="88"/>
              </a:xfrm>
              <a:custGeom>
                <a:avLst/>
                <a:gdLst>
                  <a:gd name="T0" fmla="*/ 0 w 5185"/>
                  <a:gd name="T1" fmla="*/ 87 h 88"/>
                  <a:gd name="T2" fmla="*/ 5184 w 5185"/>
                  <a:gd name="T3" fmla="*/ 87 h 88"/>
                  <a:gd name="T4" fmla="*/ 5095 w 5185"/>
                  <a:gd name="T5" fmla="*/ 0 h 88"/>
                  <a:gd name="T6" fmla="*/ 89 w 5185"/>
                  <a:gd name="T7" fmla="*/ 0 h 88"/>
                  <a:gd name="T8" fmla="*/ 0 w 5185"/>
                  <a:gd name="T9" fmla="*/ 87 h 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85" h="88">
                    <a:moveTo>
                      <a:pt x="0" y="87"/>
                    </a:moveTo>
                    <a:lnTo>
                      <a:pt x="5184" y="87"/>
                    </a:lnTo>
                    <a:lnTo>
                      <a:pt x="5095" y="0"/>
                    </a:lnTo>
                    <a:lnTo>
                      <a:pt x="89" y="0"/>
                    </a:lnTo>
                    <a:lnTo>
                      <a:pt x="0" y="87"/>
                    </a:lnTo>
                  </a:path>
                </a:pathLst>
              </a:custGeom>
              <a:solidFill>
                <a:srgbClr val="00404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5611" name="Rectangle 13"/>
              <p:cNvSpPr>
                <a:spLocks noChangeArrowheads="1"/>
              </p:cNvSpPr>
              <p:nvPr/>
            </p:nvSpPr>
            <p:spPr bwMode="auto">
              <a:xfrm>
                <a:off x="373" y="330"/>
                <a:ext cx="5013" cy="369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grpSp>
      </p:grpSp>
      <p:sp>
        <p:nvSpPr>
          <p:cNvPr id="24590" name="Rectangle 14"/>
          <p:cNvSpPr>
            <a:spLocks noGrp="1" noChangeArrowheads="1"/>
          </p:cNvSpPr>
          <p:nvPr>
            <p:ph type="title"/>
          </p:nvPr>
        </p:nvSpPr>
        <p:spPr bwMode="auto">
          <a:xfrm>
            <a:off x="671513" y="614363"/>
            <a:ext cx="7772400" cy="1143000"/>
          </a:xfrm>
          <a:prstGeom prst="rect">
            <a:avLst/>
          </a:prstGeom>
          <a:noFill/>
          <a:ln w="12700">
            <a:noFill/>
            <a:miter lim="800000"/>
            <a:headEnd/>
            <a:tailEnd/>
          </a:ln>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sp>
        <p:nvSpPr>
          <p:cNvPr id="24591" name="Rectangle 15"/>
          <p:cNvSpPr>
            <a:spLocks noGrp="1" noChangeArrowheads="1"/>
          </p:cNvSpPr>
          <p:nvPr>
            <p:ph type="body" idx="1"/>
          </p:nvPr>
        </p:nvSpPr>
        <p:spPr bwMode="auto">
          <a:xfrm>
            <a:off x="671513" y="1981200"/>
            <a:ext cx="77724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21723381"/>
      </p:ext>
    </p:extLst>
  </p:cSld>
  <p:clrMap bg1="dk2" tx1="lt1" bg2="dk1"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MS PGothic" charset="0"/>
        </a:defRPr>
      </a:lvl5pPr>
      <a:lvl6pPr marL="4572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4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6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800"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MS PGothic"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effectLst>
            <a:outerShdw blurRad="38100" dist="38100" dir="2700000" algn="tl">
              <a:srgbClr val="000000"/>
            </a:outerShdw>
          </a:effectLst>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MS PGothic" panose="020B0600070205080204" pitchFamily="34" charset="-128"/>
          <a:cs typeface="MS PGothic" charset="0"/>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smtClean="0">
                <a:ea typeface="MS PGothic" charset="0"/>
              </a:defRPr>
            </a:lvl1pPr>
          </a:lstStyle>
          <a:p>
            <a:pPr defTabSz="914400" fontAlgn="base">
              <a:spcBef>
                <a:spcPct val="0"/>
              </a:spcBef>
              <a:spcAft>
                <a:spcPct val="0"/>
              </a:spcAft>
              <a:defRPr/>
            </a:pPr>
            <a:endParaRPr lang="en-US">
              <a:solidFill>
                <a:srgbClr val="FFFFFF"/>
              </a:solidFill>
              <a:latin typeface="Arial" charset="0"/>
              <a:cs typeface="MS PGothic" charset="0"/>
            </a:endParaRPr>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ea typeface="MS PGothic" charset="0"/>
              </a:defRPr>
            </a:lvl1pPr>
          </a:lstStyle>
          <a:p>
            <a:pPr defTabSz="914400" fontAlgn="base">
              <a:spcBef>
                <a:spcPct val="0"/>
              </a:spcBef>
              <a:spcAft>
                <a:spcPct val="0"/>
              </a:spcAft>
              <a:defRPr/>
            </a:pPr>
            <a:endParaRPr lang="en-US">
              <a:solidFill>
                <a:srgbClr val="FFFFFF"/>
              </a:solidFill>
              <a:latin typeface="Arial" charset="0"/>
              <a:cs typeface="MS PGothic" charset="0"/>
            </a:endParaRP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defTabSz="914400" fontAlgn="base">
              <a:spcBef>
                <a:spcPct val="0"/>
              </a:spcBef>
              <a:spcAft>
                <a:spcPct val="0"/>
              </a:spcAft>
            </a:pPr>
            <a:fld id="{233C94E9-D818-2D4F-98C9-6D41CB47E828}" type="slidenum">
              <a:rPr lang="en-US">
                <a:solidFill>
                  <a:srgbClr val="FFFFFF"/>
                </a:solidFill>
                <a:latin typeface="Arial" charset="0"/>
                <a:ea typeface="ＭＳ Ｐゴシック" charset="0"/>
                <a:cs typeface="MS PGothic" charset="0"/>
              </a:rPr>
              <a:pPr defTabSz="914400" fontAlgn="base">
                <a:spcBef>
                  <a:spcPct val="0"/>
                </a:spcBef>
                <a:spcAft>
                  <a:spcPct val="0"/>
                </a:spcAft>
              </a:pPr>
              <a:t>‹#›</a:t>
            </a:fld>
            <a:endParaRPr lang="en-US">
              <a:solidFill>
                <a:srgbClr val="FFFFFF"/>
              </a:solidFill>
              <a:latin typeface="Arial" charset="0"/>
              <a:ea typeface="ＭＳ Ｐゴシック" charset="0"/>
              <a:cs typeface="MS PGothic" charset="0"/>
            </a:endParaRPr>
          </a:p>
        </p:txBody>
      </p:sp>
    </p:spTree>
    <p:extLst>
      <p:ext uri="{BB962C8B-B14F-4D97-AF65-F5344CB8AC3E}">
        <p14:creationId xmlns:p14="http://schemas.microsoft.com/office/powerpoint/2010/main" val="2598832331"/>
      </p:ext>
    </p:extLst>
  </p:cSld>
  <p:clrMap bg1="dk2" tx1="lt1" bg2="dk1"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smtClean="0">
                <a:ea typeface="MS PGothic" charset="0"/>
              </a:defRPr>
            </a:lvl1pPr>
          </a:lstStyle>
          <a:p>
            <a:pPr defTabSz="914400" eaLnBrk="0" fontAlgn="base" hangingPunct="0">
              <a:spcBef>
                <a:spcPct val="0"/>
              </a:spcBef>
              <a:spcAft>
                <a:spcPct val="0"/>
              </a:spcAft>
              <a:defRPr/>
            </a:pPr>
            <a:endParaRPr lang="en-US">
              <a:solidFill>
                <a:srgbClr val="000000"/>
              </a:solidFill>
              <a:latin typeface="Arial" charset="0"/>
              <a:cs typeface="MS PGothic"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smtClean="0">
                <a:ea typeface="MS PGothic" charset="0"/>
              </a:defRPr>
            </a:lvl1pPr>
          </a:lstStyle>
          <a:p>
            <a:pPr defTabSz="914400" eaLnBrk="0" fontAlgn="base" hangingPunct="0">
              <a:spcBef>
                <a:spcPct val="0"/>
              </a:spcBef>
              <a:spcAft>
                <a:spcPct val="0"/>
              </a:spcAft>
              <a:defRPr/>
            </a:pPr>
            <a:endParaRPr lang="en-US">
              <a:solidFill>
                <a:srgbClr val="000000"/>
              </a:solidFill>
              <a:latin typeface="Arial" charset="0"/>
              <a:cs typeface="MS PGothic"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93572D79-705C-9442-A402-215D9A4630F4}" type="slidenum">
              <a:rPr lang="en-US">
                <a:solidFill>
                  <a:srgbClr val="000000"/>
                </a:solidFill>
                <a:latin typeface="Arial" charset="0"/>
                <a:ea typeface="ＭＳ Ｐゴシック" charset="0"/>
                <a:cs typeface="MS PGothic" charset="0"/>
              </a:rPr>
              <a:pPr defTabSz="914400" eaLnBrk="0" fontAlgn="base" hangingPunct="0">
                <a:spcBef>
                  <a:spcPct val="0"/>
                </a:spcBef>
                <a:spcAft>
                  <a:spcPct val="0"/>
                </a:spcAft>
              </a:pPr>
              <a:t>‹#›</a:t>
            </a:fld>
            <a:endParaRPr lang="en-US">
              <a:solidFill>
                <a:srgbClr val="000000"/>
              </a:solidFill>
              <a:latin typeface="Arial" charset="0"/>
              <a:ea typeface="ＭＳ Ｐゴシック" charset="0"/>
              <a:cs typeface="MS PGothic" charset="0"/>
            </a:endParaRPr>
          </a:p>
        </p:txBody>
      </p:sp>
    </p:spTree>
    <p:extLst>
      <p:ext uri="{BB962C8B-B14F-4D97-AF65-F5344CB8AC3E}">
        <p14:creationId xmlns:p14="http://schemas.microsoft.com/office/powerpoint/2010/main" val="310351546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ea typeface="MS PGothic" charset="0"/>
              </a:defRPr>
            </a:lvl1pPr>
          </a:lstStyle>
          <a:p>
            <a:pPr defTabSz="914400" fontAlgn="base">
              <a:spcBef>
                <a:spcPct val="0"/>
              </a:spcBef>
              <a:spcAft>
                <a:spcPct val="0"/>
              </a:spcAft>
              <a:defRPr/>
            </a:pPr>
            <a:endParaRPr lang="en-US">
              <a:solidFill>
                <a:srgbClr val="000000"/>
              </a:solidFill>
              <a:latin typeface="Arial" charset="0"/>
              <a:cs typeface="MS PGothic" charset="0"/>
            </a:endParaRPr>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ea typeface="MS PGothic" charset="0"/>
              </a:defRPr>
            </a:lvl1pPr>
          </a:lstStyle>
          <a:p>
            <a:pPr defTabSz="914400" fontAlgn="base">
              <a:spcBef>
                <a:spcPct val="0"/>
              </a:spcBef>
              <a:spcAft>
                <a:spcPct val="0"/>
              </a:spcAft>
              <a:defRPr/>
            </a:pPr>
            <a:endParaRPr lang="en-US">
              <a:solidFill>
                <a:srgbClr val="000000"/>
              </a:solidFill>
              <a:latin typeface="Arial" charset="0"/>
              <a:cs typeface="MS PGothic" charset="0"/>
            </a:endParaRPr>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pPr>
            <a:fld id="{B7D3FDED-CDCB-AA4D-8B2E-6D34CBCA2EEF}" type="slidenum">
              <a:rPr lang="en-US">
                <a:solidFill>
                  <a:srgbClr val="000000"/>
                </a:solidFill>
                <a:latin typeface="Arial" charset="0"/>
                <a:ea typeface="ＭＳ Ｐゴシック" charset="0"/>
                <a:cs typeface="MS PGothic" charset="0"/>
              </a:rPr>
              <a:pPr defTabSz="914400" fontAlgn="base">
                <a:spcBef>
                  <a:spcPct val="0"/>
                </a:spcBef>
                <a:spcAft>
                  <a:spcPct val="0"/>
                </a:spcAft>
              </a:pPr>
              <a:t>‹#›</a:t>
            </a:fld>
            <a:endParaRPr lang="en-US">
              <a:solidFill>
                <a:srgbClr val="000000"/>
              </a:solidFill>
              <a:latin typeface="Arial" charset="0"/>
              <a:ea typeface="ＭＳ Ｐゴシック" charset="0"/>
              <a:cs typeface="MS PGothic" charset="0"/>
            </a:endParaRPr>
          </a:p>
        </p:txBody>
      </p:sp>
    </p:spTree>
    <p:extLst>
      <p:ext uri="{BB962C8B-B14F-4D97-AF65-F5344CB8AC3E}">
        <p14:creationId xmlns:p14="http://schemas.microsoft.com/office/powerpoint/2010/main" val="31847907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619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defTabSz="914400" fontAlgn="base">
              <a:spcBef>
                <a:spcPct val="0"/>
              </a:spcBef>
              <a:spcAft>
                <a:spcPct val="0"/>
              </a:spcAft>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ea typeface="MS PGothic" charset="0"/>
                <a:cs typeface="MS PGothic" charset="0"/>
              </a:defRPr>
            </a:lvl1pPr>
          </a:lstStyle>
          <a:p>
            <a:pPr defTabSz="914400" fontAlgn="base">
              <a:spcBef>
                <a:spcPct val="0"/>
              </a:spcBef>
              <a:spcAft>
                <a:spcPct val="0"/>
              </a:spcAft>
              <a:defRPr/>
            </a:pPr>
            <a:fld id="{8906A700-620B-F44B-A1E6-3EB7702525CE}" type="slidenum">
              <a:rPr lang="en-US">
                <a:latin typeface="Arial" charset="0"/>
              </a:rPr>
              <a:pPr defTabSz="914400"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74110532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270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solidFill>
                  <a:srgbClr val="000000"/>
                </a:solidFill>
                <a:latin typeface="Times New Roman" charset="0"/>
                <a:ea typeface="SimSun" charset="0"/>
                <a:cs typeface="SimSun" charset="0"/>
              </a:defRPr>
            </a:lvl1pPr>
          </a:lstStyle>
          <a:p>
            <a:pPr defTabSz="914400" fontAlgn="base">
              <a:spcBef>
                <a:spcPct val="0"/>
              </a:spcBef>
              <a:spcAft>
                <a:spcPct val="0"/>
              </a:spcAft>
              <a:defRPr/>
            </a:pPr>
            <a:endParaRPr lang="en-US" altLang="zh-CN"/>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000000"/>
                </a:solidFill>
                <a:latin typeface="Times New Roman" charset="0"/>
                <a:ea typeface="SimSun" charset="0"/>
                <a:cs typeface="SimSun" charset="0"/>
              </a:defRPr>
            </a:lvl1pPr>
          </a:lstStyle>
          <a:p>
            <a:pPr defTabSz="914400" fontAlgn="base">
              <a:spcBef>
                <a:spcPct val="0"/>
              </a:spcBef>
              <a:spcAft>
                <a:spcPct val="0"/>
              </a:spcAft>
              <a:defRPr/>
            </a:pPr>
            <a:endParaRPr lang="en-US" altLang="zh-CN"/>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Times New Roman" charset="0"/>
                <a:ea typeface="SimSun" charset="0"/>
                <a:cs typeface="SimSun" charset="0"/>
              </a:defRPr>
            </a:lvl1pPr>
          </a:lstStyle>
          <a:p>
            <a:pPr defTabSz="914400" fontAlgn="base">
              <a:spcBef>
                <a:spcPct val="0"/>
              </a:spcBef>
              <a:spcAft>
                <a:spcPct val="0"/>
              </a:spcAft>
              <a:defRPr/>
            </a:pPr>
            <a:fld id="{F77B7CA2-7E4E-564B-827F-842726B4E79F}" type="slidenum">
              <a:rPr lang="zh-CN" altLang="en-US"/>
              <a:pPr defTabSz="914400" fontAlgn="base">
                <a:spcBef>
                  <a:spcPct val="0"/>
                </a:spcBef>
                <a:spcAft>
                  <a:spcPct val="0"/>
                </a:spcAft>
                <a:defRPr/>
              </a:pPr>
              <a:t>‹#›</a:t>
            </a:fld>
            <a:endParaRPr lang="en-US" altLang="zh-CN"/>
          </a:p>
        </p:txBody>
      </p:sp>
    </p:spTree>
    <p:extLst>
      <p:ext uri="{BB962C8B-B14F-4D97-AF65-F5344CB8AC3E}">
        <p14:creationId xmlns:p14="http://schemas.microsoft.com/office/powerpoint/2010/main" val="302525924"/>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Geneva" pitchFamily="-108" charset="-128"/>
        </a:defRPr>
      </a:lvl1pPr>
      <a:lvl2pPr algn="ctr" rtl="0" eaLnBrk="0" fontAlgn="base" hangingPunct="0">
        <a:spcBef>
          <a:spcPct val="0"/>
        </a:spcBef>
        <a:spcAft>
          <a:spcPct val="0"/>
        </a:spcAft>
        <a:defRPr sz="4400">
          <a:solidFill>
            <a:schemeClr val="tx2"/>
          </a:solidFill>
          <a:latin typeface="Times New Roman" pitchFamily="-128" charset="0"/>
          <a:ea typeface="MS PGothic" panose="020B0600070205080204" pitchFamily="34" charset="-128"/>
          <a:cs typeface="Geneva" pitchFamily="-108" charset="-128"/>
        </a:defRPr>
      </a:lvl2pPr>
      <a:lvl3pPr algn="ctr" rtl="0" eaLnBrk="0" fontAlgn="base" hangingPunct="0">
        <a:spcBef>
          <a:spcPct val="0"/>
        </a:spcBef>
        <a:spcAft>
          <a:spcPct val="0"/>
        </a:spcAft>
        <a:defRPr sz="4400">
          <a:solidFill>
            <a:schemeClr val="tx2"/>
          </a:solidFill>
          <a:latin typeface="Times New Roman" pitchFamily="-128" charset="0"/>
          <a:ea typeface="MS PGothic" panose="020B0600070205080204" pitchFamily="34" charset="-128"/>
          <a:cs typeface="Geneva" pitchFamily="-108" charset="-128"/>
        </a:defRPr>
      </a:lvl3pPr>
      <a:lvl4pPr algn="ctr" rtl="0" eaLnBrk="0" fontAlgn="base" hangingPunct="0">
        <a:spcBef>
          <a:spcPct val="0"/>
        </a:spcBef>
        <a:spcAft>
          <a:spcPct val="0"/>
        </a:spcAft>
        <a:defRPr sz="4400">
          <a:solidFill>
            <a:schemeClr val="tx2"/>
          </a:solidFill>
          <a:latin typeface="Times New Roman" pitchFamily="-128" charset="0"/>
          <a:ea typeface="MS PGothic" panose="020B0600070205080204" pitchFamily="34" charset="-128"/>
          <a:cs typeface="Geneva" pitchFamily="-108" charset="-128"/>
        </a:defRPr>
      </a:lvl4pPr>
      <a:lvl5pPr algn="ctr" rtl="0" eaLnBrk="0" fontAlgn="base" hangingPunct="0">
        <a:spcBef>
          <a:spcPct val="0"/>
        </a:spcBef>
        <a:spcAft>
          <a:spcPct val="0"/>
        </a:spcAft>
        <a:defRPr sz="4400">
          <a:solidFill>
            <a:schemeClr val="tx2"/>
          </a:solidFill>
          <a:latin typeface="Times New Roman" pitchFamily="-128" charset="0"/>
          <a:ea typeface="MS PGothic" panose="020B0600070205080204" pitchFamily="34" charset="-128"/>
          <a:cs typeface="Geneva" pitchFamily="-108" charset="-128"/>
        </a:defRPr>
      </a:lvl5pPr>
      <a:lvl6pPr marL="457200" algn="ctr" rtl="0" fontAlgn="base">
        <a:spcBef>
          <a:spcPct val="0"/>
        </a:spcBef>
        <a:spcAft>
          <a:spcPct val="0"/>
        </a:spcAft>
        <a:defRPr sz="4400">
          <a:solidFill>
            <a:schemeClr val="tx2"/>
          </a:solidFill>
          <a:latin typeface="Times New Roman" pitchFamily="-128" charset="0"/>
        </a:defRPr>
      </a:lvl6pPr>
      <a:lvl7pPr marL="914400" algn="ctr" rtl="0" fontAlgn="base">
        <a:spcBef>
          <a:spcPct val="0"/>
        </a:spcBef>
        <a:spcAft>
          <a:spcPct val="0"/>
        </a:spcAft>
        <a:defRPr sz="4400">
          <a:solidFill>
            <a:schemeClr val="tx2"/>
          </a:solidFill>
          <a:latin typeface="Times New Roman" pitchFamily="-128" charset="0"/>
        </a:defRPr>
      </a:lvl7pPr>
      <a:lvl8pPr marL="1371600" algn="ctr" rtl="0" fontAlgn="base">
        <a:spcBef>
          <a:spcPct val="0"/>
        </a:spcBef>
        <a:spcAft>
          <a:spcPct val="0"/>
        </a:spcAft>
        <a:defRPr sz="4400">
          <a:solidFill>
            <a:schemeClr val="tx2"/>
          </a:solidFill>
          <a:latin typeface="Times New Roman" pitchFamily="-128" charset="0"/>
        </a:defRPr>
      </a:lvl8pPr>
      <a:lvl9pPr marL="1828800" algn="ctr" rtl="0" fontAlgn="base">
        <a:spcBef>
          <a:spcPct val="0"/>
        </a:spcBef>
        <a:spcAft>
          <a:spcPct val="0"/>
        </a:spcAft>
        <a:defRPr sz="4400">
          <a:solidFill>
            <a:schemeClr val="tx2"/>
          </a:solidFill>
          <a:latin typeface="Times New Roman" pitchFamily="-12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Geneva"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Geneva" pitchFamily="-108" charset="-128"/>
        </a:defRPr>
      </a:lvl6pPr>
      <a:lvl7pPr marL="2971800" indent="-228600" algn="l" rtl="0" fontAlgn="base">
        <a:spcBef>
          <a:spcPct val="20000"/>
        </a:spcBef>
        <a:spcAft>
          <a:spcPct val="0"/>
        </a:spcAft>
        <a:buChar char="»"/>
        <a:defRPr sz="2000">
          <a:solidFill>
            <a:schemeClr val="tx1"/>
          </a:solidFill>
          <a:latin typeface="+mn-lt"/>
          <a:ea typeface="Geneva" pitchFamily="-108" charset="-128"/>
        </a:defRPr>
      </a:lvl7pPr>
      <a:lvl8pPr marL="3429000" indent="-228600" algn="l" rtl="0" fontAlgn="base">
        <a:spcBef>
          <a:spcPct val="20000"/>
        </a:spcBef>
        <a:spcAft>
          <a:spcPct val="0"/>
        </a:spcAft>
        <a:buChar char="»"/>
        <a:defRPr sz="2000">
          <a:solidFill>
            <a:schemeClr val="tx1"/>
          </a:solidFill>
          <a:latin typeface="+mn-lt"/>
          <a:ea typeface="Geneva" pitchFamily="-108" charset="-128"/>
        </a:defRPr>
      </a:lvl8pPr>
      <a:lvl9pPr marL="3886200" indent="-228600" algn="l" rtl="0" fontAlgn="base">
        <a:spcBef>
          <a:spcPct val="20000"/>
        </a:spcBef>
        <a:spcAft>
          <a:spcPct val="0"/>
        </a:spcAft>
        <a:buChar char="»"/>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2227"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3284"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solidFill>
                  <a:srgbClr val="578963"/>
                </a:solidFill>
                <a:latin typeface="Times New Roman" charset="0"/>
              </a:defRPr>
            </a:lvl1pPr>
          </a:lstStyle>
          <a:p>
            <a:pPr defTabSz="914400" eaLnBrk="0" fontAlgn="base" hangingPunct="0">
              <a:spcAft>
                <a:spcPct val="0"/>
              </a:spcAft>
            </a:pPr>
            <a:fld id="{58691337-6035-C343-992F-86AFD208632C}" type="datetime1">
              <a:rPr lang="en-US">
                <a:ea typeface="ＭＳ Ｐゴシック" charset="0"/>
                <a:cs typeface="MS PGothic" charset="0"/>
              </a:rPr>
              <a:pPr defTabSz="914400" eaLnBrk="0" fontAlgn="base" hangingPunct="0">
                <a:spcAft>
                  <a:spcPct val="0"/>
                </a:spcAft>
              </a:pPr>
              <a:t>4/11/16</a:t>
            </a:fld>
            <a:endParaRPr lang="en-US">
              <a:ea typeface="ＭＳ Ｐゴシック" charset="0"/>
              <a:cs typeface="MS PGothic" charset="0"/>
            </a:endParaRPr>
          </a:p>
        </p:txBody>
      </p:sp>
      <p:sp>
        <p:nvSpPr>
          <p:cNvPr id="353285"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smtClean="0">
                <a:solidFill>
                  <a:srgbClr val="578963"/>
                </a:solidFill>
                <a:latin typeface="Times New Roman" charset="0"/>
                <a:ea typeface="MS PGothic" charset="0"/>
              </a:defRPr>
            </a:lvl1pPr>
          </a:lstStyle>
          <a:p>
            <a:pPr defTabSz="914400" eaLnBrk="0" fontAlgn="base" hangingPunct="0">
              <a:spcAft>
                <a:spcPct val="0"/>
              </a:spcAft>
              <a:defRPr/>
            </a:pPr>
            <a:endParaRPr lang="en-US">
              <a:cs typeface="MS PGothic" charset="0"/>
            </a:endParaRPr>
          </a:p>
        </p:txBody>
      </p:sp>
      <p:sp>
        <p:nvSpPr>
          <p:cNvPr id="353286"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578963"/>
                </a:solidFill>
                <a:latin typeface="Times New Roman" charset="0"/>
              </a:defRPr>
            </a:lvl1pPr>
          </a:lstStyle>
          <a:p>
            <a:pPr defTabSz="914400" eaLnBrk="0" fontAlgn="base" hangingPunct="0">
              <a:spcAft>
                <a:spcPct val="0"/>
              </a:spcAft>
            </a:pPr>
            <a:fld id="{72994C06-CC86-1148-A622-8882397C126F}" type="slidenum">
              <a:rPr lang="en-US">
                <a:ea typeface="ＭＳ Ｐゴシック" charset="0"/>
                <a:cs typeface="MS PGothic" charset="0"/>
              </a:rPr>
              <a:pPr defTabSz="914400" eaLnBrk="0" fontAlgn="base" hangingPunct="0">
                <a:spcAft>
                  <a:spcPct val="0"/>
                </a:spcAft>
              </a:pPr>
              <a:t>‹#›</a:t>
            </a:fld>
            <a:endParaRPr lang="en-US">
              <a:ea typeface="ＭＳ Ｐゴシック" charset="0"/>
              <a:cs typeface="MS PGothic" charset="0"/>
            </a:endParaRPr>
          </a:p>
        </p:txBody>
      </p:sp>
    </p:spTree>
    <p:extLst>
      <p:ext uri="{BB962C8B-B14F-4D97-AF65-F5344CB8AC3E}">
        <p14:creationId xmlns:p14="http://schemas.microsoft.com/office/powerpoint/2010/main" val="1367566774"/>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rtl="0" eaLnBrk="0" fontAlgn="base" hangingPunct="0">
        <a:spcBef>
          <a:spcPct val="0"/>
        </a:spcBef>
        <a:spcAft>
          <a:spcPct val="0"/>
        </a:spcAft>
        <a:defRPr kumimoji="1"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kumimoji="1" sz="4400">
          <a:solidFill>
            <a:schemeClr val="tx2"/>
          </a:solidFill>
          <a:latin typeface="Times New Roman" pitchFamily="-108" charset="0"/>
          <a:ea typeface="ＭＳ Ｐゴシック" charset="0"/>
          <a:cs typeface="MS PGothic" charset="0"/>
        </a:defRPr>
      </a:lvl2pPr>
      <a:lvl3pPr algn="l" rtl="0" eaLnBrk="0" fontAlgn="base" hangingPunct="0">
        <a:spcBef>
          <a:spcPct val="0"/>
        </a:spcBef>
        <a:spcAft>
          <a:spcPct val="0"/>
        </a:spcAft>
        <a:defRPr kumimoji="1" sz="4400">
          <a:solidFill>
            <a:schemeClr val="tx2"/>
          </a:solidFill>
          <a:latin typeface="Times New Roman" pitchFamily="-108" charset="0"/>
          <a:ea typeface="ＭＳ Ｐゴシック" charset="0"/>
          <a:cs typeface="MS PGothic" charset="0"/>
        </a:defRPr>
      </a:lvl3pPr>
      <a:lvl4pPr algn="l" rtl="0" eaLnBrk="0" fontAlgn="base" hangingPunct="0">
        <a:spcBef>
          <a:spcPct val="0"/>
        </a:spcBef>
        <a:spcAft>
          <a:spcPct val="0"/>
        </a:spcAft>
        <a:defRPr kumimoji="1" sz="4400">
          <a:solidFill>
            <a:schemeClr val="tx2"/>
          </a:solidFill>
          <a:latin typeface="Times New Roman" pitchFamily="-108" charset="0"/>
          <a:ea typeface="ＭＳ Ｐゴシック" charset="0"/>
          <a:cs typeface="MS PGothic" charset="0"/>
        </a:defRPr>
      </a:lvl4pPr>
      <a:lvl5pPr algn="l" rtl="0" eaLnBrk="0" fontAlgn="base" hangingPunct="0">
        <a:spcBef>
          <a:spcPct val="0"/>
        </a:spcBef>
        <a:spcAft>
          <a:spcPct val="0"/>
        </a:spcAft>
        <a:defRPr kumimoji="1" sz="4400">
          <a:solidFill>
            <a:schemeClr val="tx2"/>
          </a:solidFill>
          <a:latin typeface="Times New Roman" pitchFamily="-108" charset="0"/>
          <a:ea typeface="ＭＳ Ｐゴシック" charset="0"/>
          <a:cs typeface="MS PGothic" charset="0"/>
        </a:defRPr>
      </a:lvl5pPr>
      <a:lvl6pPr marL="457200" algn="l" rtl="0" eaLnBrk="0" fontAlgn="base" hangingPunct="0">
        <a:spcBef>
          <a:spcPct val="0"/>
        </a:spcBef>
        <a:spcAft>
          <a:spcPct val="0"/>
        </a:spcAft>
        <a:defRPr kumimoji="1" sz="4400">
          <a:solidFill>
            <a:schemeClr val="tx2"/>
          </a:solidFill>
          <a:latin typeface="Times New Roman" pitchFamily="-108" charset="0"/>
        </a:defRPr>
      </a:lvl6pPr>
      <a:lvl7pPr marL="914400" algn="l" rtl="0" eaLnBrk="0" fontAlgn="base" hangingPunct="0">
        <a:spcBef>
          <a:spcPct val="0"/>
        </a:spcBef>
        <a:spcAft>
          <a:spcPct val="0"/>
        </a:spcAft>
        <a:defRPr kumimoji="1" sz="4400">
          <a:solidFill>
            <a:schemeClr val="tx2"/>
          </a:solidFill>
          <a:latin typeface="Times New Roman" pitchFamily="-108" charset="0"/>
        </a:defRPr>
      </a:lvl7pPr>
      <a:lvl8pPr marL="1371600" algn="l" rtl="0" eaLnBrk="0" fontAlgn="base" hangingPunct="0">
        <a:spcBef>
          <a:spcPct val="0"/>
        </a:spcBef>
        <a:spcAft>
          <a:spcPct val="0"/>
        </a:spcAft>
        <a:defRPr kumimoji="1" sz="4400">
          <a:solidFill>
            <a:schemeClr val="tx2"/>
          </a:solidFill>
          <a:latin typeface="Times New Roman" pitchFamily="-108" charset="0"/>
        </a:defRPr>
      </a:lvl8pPr>
      <a:lvl9pPr marL="1828800" algn="l" rtl="0" eaLnBrk="0" fontAlgn="base" hangingPunct="0">
        <a:spcBef>
          <a:spcPct val="0"/>
        </a:spcBef>
        <a:spcAft>
          <a:spcPct val="0"/>
        </a:spcAft>
        <a:defRPr kumimoji="1"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bg2"/>
        </a:buClr>
        <a:buFont typeface="Monotype Sorts" charset="0"/>
        <a:buChar char="§"/>
        <a:defRPr kumimoji="1"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lr>
          <a:schemeClr val="bg2"/>
        </a:buClr>
        <a:buSzPct val="50000"/>
        <a:buFont typeface="Monotype Sorts" charset="0"/>
        <a:buChar char="l"/>
        <a:defRPr kumimoji="1"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5298" name="Group 1026"/>
          <p:cNvGrpSpPr>
            <a:grpSpLocks/>
          </p:cNvGrpSpPr>
          <p:nvPr/>
        </p:nvGrpSpPr>
        <p:grpSpPr bwMode="auto">
          <a:xfrm>
            <a:off x="0" y="0"/>
            <a:ext cx="9144000" cy="6858000"/>
            <a:chOff x="0" y="0"/>
            <a:chExt cx="5760" cy="4320"/>
          </a:xfrm>
        </p:grpSpPr>
        <p:sp>
          <p:nvSpPr>
            <p:cNvPr id="55304" name="Rectangle 1027"/>
            <p:cNvSpPr>
              <a:spLocks noChangeArrowheads="1"/>
            </p:cNvSpPr>
            <p:nvPr/>
          </p:nvSpPr>
          <p:spPr bwMode="white">
            <a:xfrm>
              <a:off x="0" y="0"/>
              <a:ext cx="5760" cy="1200"/>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EAE8E2"/>
                </a:solidFill>
                <a:latin typeface="Times New Roman" charset="0"/>
                <a:ea typeface="ＭＳ Ｐゴシック" charset="0"/>
                <a:cs typeface="MS PGothic" charset="0"/>
              </a:endParaRPr>
            </a:p>
          </p:txBody>
        </p:sp>
        <p:sp>
          <p:nvSpPr>
            <p:cNvPr id="55305" name="Rectangle 1028"/>
            <p:cNvSpPr>
              <a:spLocks noChangeArrowheads="1"/>
            </p:cNvSpPr>
            <p:nvPr/>
          </p:nvSpPr>
          <p:spPr bwMode="white">
            <a:xfrm>
              <a:off x="0" y="4080"/>
              <a:ext cx="5760" cy="240"/>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EAE8E2"/>
                </a:solidFill>
                <a:latin typeface="Times New Roman" charset="0"/>
                <a:ea typeface="ＭＳ Ｐゴシック" charset="0"/>
                <a:cs typeface="MS PGothic" charset="0"/>
              </a:endParaRPr>
            </a:p>
          </p:txBody>
        </p:sp>
        <p:pic>
          <p:nvPicPr>
            <p:cNvPr id="55306" name="Picture 1029" descr="URBBANND"/>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ltGray">
            <a:xfrm>
              <a:off x="0" y="0"/>
              <a:ext cx="576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7382" name="Rectangle 1030"/>
          <p:cNvSpPr>
            <a:spLocks noGrp="1" noChangeArrowheads="1"/>
          </p:cNvSpPr>
          <p:nvPr>
            <p:ph type="title"/>
          </p:nvPr>
        </p:nvSpPr>
        <p:spPr bwMode="auto">
          <a:xfrm>
            <a:off x="685800" y="533400"/>
            <a:ext cx="7772400" cy="1143000"/>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5300" name="Rectangle 103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7384" name="Rectangle 1032"/>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EAE8E2"/>
                </a:solidFill>
                <a:latin typeface="Arial Narrow" charset="0"/>
              </a:defRPr>
            </a:lvl1pPr>
          </a:lstStyle>
          <a:p>
            <a:pPr defTabSz="914400" fontAlgn="base">
              <a:spcBef>
                <a:spcPct val="0"/>
              </a:spcBef>
              <a:spcAft>
                <a:spcPct val="0"/>
              </a:spcAft>
            </a:pPr>
            <a:fld id="{D5E84A94-1048-164B-900D-F7F5FA32541A}" type="datetime1">
              <a:rPr lang="en-US">
                <a:ea typeface="ＭＳ Ｐゴシック" charset="0"/>
                <a:cs typeface="MS PGothic" charset="0"/>
              </a:rPr>
              <a:pPr defTabSz="914400" fontAlgn="base">
                <a:spcBef>
                  <a:spcPct val="0"/>
                </a:spcBef>
                <a:spcAft>
                  <a:spcPct val="0"/>
                </a:spcAft>
              </a:pPr>
              <a:t>4/11/16</a:t>
            </a:fld>
            <a:endParaRPr lang="en-US">
              <a:ea typeface="ＭＳ Ｐゴシック" charset="0"/>
              <a:cs typeface="MS PGothic" charset="0"/>
            </a:endParaRPr>
          </a:p>
        </p:txBody>
      </p:sp>
      <p:sp>
        <p:nvSpPr>
          <p:cNvPr id="357385" name="Rectangle 1033"/>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smtClean="0">
                <a:solidFill>
                  <a:srgbClr val="EAE8E2"/>
                </a:solidFill>
                <a:latin typeface="Arial Narrow" charset="0"/>
                <a:ea typeface="MS PGothic" charset="0"/>
              </a:defRPr>
            </a:lvl1pPr>
          </a:lstStyle>
          <a:p>
            <a:pPr defTabSz="914400" fontAlgn="base">
              <a:spcBef>
                <a:spcPct val="0"/>
              </a:spcBef>
              <a:spcAft>
                <a:spcPct val="0"/>
              </a:spcAft>
              <a:defRPr/>
            </a:pPr>
            <a:endParaRPr lang="en-US">
              <a:cs typeface="MS PGothic" charset="0"/>
            </a:endParaRPr>
          </a:p>
        </p:txBody>
      </p:sp>
      <p:sp>
        <p:nvSpPr>
          <p:cNvPr id="357386" name="Rectangle 1034"/>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8E2"/>
                </a:solidFill>
                <a:latin typeface="Arial Narrow" charset="0"/>
              </a:defRPr>
            </a:lvl1pPr>
          </a:lstStyle>
          <a:p>
            <a:pPr defTabSz="914400" fontAlgn="base">
              <a:spcBef>
                <a:spcPct val="0"/>
              </a:spcBef>
              <a:spcAft>
                <a:spcPct val="0"/>
              </a:spcAft>
            </a:pPr>
            <a:fld id="{EEAE81C6-3E93-0C44-A04F-3A8090913B9C}" type="slidenum">
              <a:rPr lang="en-US">
                <a:ea typeface="ＭＳ Ｐゴシック" charset="0"/>
                <a:cs typeface="MS PGothic" charset="0"/>
              </a:rPr>
              <a:pPr defTabSz="914400" fontAlgn="base">
                <a:spcBef>
                  <a:spcPct val="0"/>
                </a:spcBef>
                <a:spcAft>
                  <a:spcPct val="0"/>
                </a:spcAft>
              </a:pPr>
              <a:t>‹#›</a:t>
            </a:fld>
            <a:endParaRPr lang="en-US">
              <a:ea typeface="ＭＳ Ｐゴシック" charset="0"/>
              <a:cs typeface="MS PGothic" charset="0"/>
            </a:endParaRPr>
          </a:p>
        </p:txBody>
      </p:sp>
    </p:spTree>
    <p:extLst>
      <p:ext uri="{BB962C8B-B14F-4D97-AF65-F5344CB8AC3E}">
        <p14:creationId xmlns:p14="http://schemas.microsoft.com/office/powerpoint/2010/main" val="2180511822"/>
      </p:ext>
    </p:extLst>
  </p:cSld>
  <p:clrMap bg1="dk2" tx1="lt1" bg2="dk1" tx2="lt2" accent1="accent1" accent2="accent2" accent3="accent3" accent4="accent4" accent5="accent5" accent6="accent6" hlink="hlink" folHlink="folHlink"/>
  <p:sldLayoutIdLst>
    <p:sldLayoutId id="2147483695" r:id="rId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latin typeface="Impact"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latin typeface="Impact"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latin typeface="Impact"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latin typeface="Impact" pitchFamily="-108" charset="0"/>
          <a:ea typeface="ＭＳ Ｐゴシック" charset="0"/>
          <a:cs typeface="MS PGothic" charset="0"/>
        </a:defRPr>
      </a:lvl5pPr>
      <a:lvl6pPr marL="457200" algn="l" rtl="0" fontAlgn="base">
        <a:spcBef>
          <a:spcPct val="0"/>
        </a:spcBef>
        <a:spcAft>
          <a:spcPct val="0"/>
        </a:spcAft>
        <a:defRPr sz="4400">
          <a:solidFill>
            <a:schemeClr val="tx2"/>
          </a:solidFill>
          <a:latin typeface="Impact" pitchFamily="-108" charset="0"/>
        </a:defRPr>
      </a:lvl6pPr>
      <a:lvl7pPr marL="914400" algn="l" rtl="0" fontAlgn="base">
        <a:spcBef>
          <a:spcPct val="0"/>
        </a:spcBef>
        <a:spcAft>
          <a:spcPct val="0"/>
        </a:spcAft>
        <a:defRPr sz="4400">
          <a:solidFill>
            <a:schemeClr val="tx2"/>
          </a:solidFill>
          <a:latin typeface="Impact" pitchFamily="-108" charset="0"/>
        </a:defRPr>
      </a:lvl7pPr>
      <a:lvl8pPr marL="1371600" algn="l" rtl="0" fontAlgn="base">
        <a:spcBef>
          <a:spcPct val="0"/>
        </a:spcBef>
        <a:spcAft>
          <a:spcPct val="0"/>
        </a:spcAft>
        <a:defRPr sz="4400">
          <a:solidFill>
            <a:schemeClr val="tx2"/>
          </a:solidFill>
          <a:latin typeface="Impact" pitchFamily="-108" charset="0"/>
        </a:defRPr>
      </a:lvl8pPr>
      <a:lvl9pPr marL="1828800" algn="l" rtl="0" fontAlgn="base">
        <a:spcBef>
          <a:spcPct val="0"/>
        </a:spcBef>
        <a:spcAft>
          <a:spcPct val="0"/>
        </a:spcAft>
        <a:defRPr sz="4400">
          <a:solidFill>
            <a:schemeClr val="tx2"/>
          </a:solidFill>
          <a:latin typeface="Impact" pitchFamily="-108" charset="0"/>
        </a:defRPr>
      </a:lvl9pPr>
    </p:titleStyle>
    <p:bodyStyle>
      <a:lvl1pPr marL="342900" indent="-342900" algn="l" rtl="0" eaLnBrk="0" fontAlgn="base" hangingPunct="0">
        <a:spcBef>
          <a:spcPct val="20000"/>
        </a:spcBef>
        <a:spcAft>
          <a:spcPct val="0"/>
        </a:spcAft>
        <a:buClr>
          <a:schemeClr val="accent1"/>
        </a:buClr>
        <a:buSzPct val="80000"/>
        <a:buFont typeface="Wingdings" charset="0"/>
        <a:buChar char="Ü"/>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SzPct val="130000"/>
        <a:buBlip>
          <a:blip r:embed="rId4"/>
        </a:buBlip>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accent1"/>
        </a:buClr>
        <a:buFont typeface="Wingdings" charset="0"/>
        <a:buChar char="w"/>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SzPct val="115000"/>
        <a:buBlip>
          <a:blip r:embed="rId4"/>
        </a:buBlip>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SzPct val="115000"/>
        <a:buBlip>
          <a:blip r:embed="rId4"/>
        </a:buBlip>
        <a:defRPr sz="2000">
          <a:solidFill>
            <a:schemeClr val="tx1"/>
          </a:solidFill>
          <a:latin typeface="+mn-lt"/>
          <a:ea typeface="ＭＳ Ｐゴシック" pitchFamily="-108" charset="-128"/>
        </a:defRPr>
      </a:lvl6pPr>
      <a:lvl7pPr marL="2971800" indent="-228600" algn="l" rtl="0" fontAlgn="base">
        <a:spcBef>
          <a:spcPct val="20000"/>
        </a:spcBef>
        <a:spcAft>
          <a:spcPct val="0"/>
        </a:spcAft>
        <a:buSzPct val="115000"/>
        <a:buBlip>
          <a:blip r:embed="rId4"/>
        </a:buBlip>
        <a:defRPr sz="2000">
          <a:solidFill>
            <a:schemeClr val="tx1"/>
          </a:solidFill>
          <a:latin typeface="+mn-lt"/>
          <a:ea typeface="ＭＳ Ｐゴシック" pitchFamily="-108" charset="-128"/>
        </a:defRPr>
      </a:lvl7pPr>
      <a:lvl8pPr marL="3429000" indent="-228600" algn="l" rtl="0" fontAlgn="base">
        <a:spcBef>
          <a:spcPct val="20000"/>
        </a:spcBef>
        <a:spcAft>
          <a:spcPct val="0"/>
        </a:spcAft>
        <a:buSzPct val="115000"/>
        <a:buBlip>
          <a:blip r:embed="rId4"/>
        </a:buBlip>
        <a:defRPr sz="2000">
          <a:solidFill>
            <a:schemeClr val="tx1"/>
          </a:solidFill>
          <a:latin typeface="+mn-lt"/>
          <a:ea typeface="ＭＳ Ｐゴシック" pitchFamily="-108" charset="-128"/>
        </a:defRPr>
      </a:lvl8pPr>
      <a:lvl9pPr marL="3886200" indent="-228600" algn="l" rtl="0" fontAlgn="base">
        <a:spcBef>
          <a:spcPct val="20000"/>
        </a:spcBef>
        <a:spcAft>
          <a:spcPct val="0"/>
        </a:spcAft>
        <a:buSzPct val="115000"/>
        <a:buBlip>
          <a:blip r:embed="rId4"/>
        </a:buBlip>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8850" name="Rectangle 1"/>
          <p:cNvSpPr>
            <a:spLocks noGrp="1" noChangeArrowheads="1"/>
          </p:cNvSpPr>
          <p:nvPr>
            <p:ph type="title"/>
          </p:nvPr>
        </p:nvSpPr>
        <p:spPr bwMode="auto">
          <a:xfrm>
            <a:off x="685800" y="457200"/>
            <a:ext cx="7770813"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b" anchorCtr="0" compatLnSpc="1">
            <a:prstTxWarp prst="textNoShape">
              <a:avLst/>
            </a:prstTxWarp>
          </a:bodyPr>
          <a:lstStyle/>
          <a:p>
            <a:pPr lvl="0"/>
            <a:r>
              <a:rPr lang="en-GB"/>
              <a:t>Click to edit the title text format</a:t>
            </a:r>
          </a:p>
        </p:txBody>
      </p:sp>
      <p:sp>
        <p:nvSpPr>
          <p:cNvPr id="78851"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2" name="Rectangle 3"/>
          <p:cNvSpPr>
            <a:spLocks noGrp="1" noChangeArrowheads="1"/>
          </p:cNvSpPr>
          <p:nvPr>
            <p:ph type="dt"/>
          </p:nvPr>
        </p:nvSpPr>
        <p:spPr bwMode="auto">
          <a:xfrm>
            <a:off x="6858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defTabSz="457200">
              <a:spcBef>
                <a:spcPts val="875"/>
              </a:spcBef>
              <a:buClr>
                <a:srgbClr val="000000"/>
              </a:buClr>
              <a:buSzPct val="100000"/>
              <a:buFont typeface="Times New Roman" charset="0"/>
              <a:buNone/>
              <a:defRPr sz="1400" smtClean="0">
                <a:solidFill>
                  <a:srgbClr val="000000"/>
                </a:solidFill>
                <a:latin typeface="Times New Roman" charset="0"/>
                <a:ea typeface="SimSun" charset="0"/>
                <a:cs typeface="SimSun" charset="0"/>
              </a:defRPr>
            </a:lvl1pPr>
          </a:lstStyle>
          <a:p>
            <a:pPr eaLnBrk="0" fontAlgn="base" hangingPunct="0">
              <a:spcAft>
                <a:spcPct val="0"/>
              </a:spcAft>
              <a:defRPr/>
            </a:pPr>
            <a:endParaRPr lang="en-US"/>
          </a:p>
        </p:txBody>
      </p:sp>
      <p:sp>
        <p:nvSpPr>
          <p:cNvPr id="1028" name="Rectangle 4"/>
          <p:cNvSpPr>
            <a:spLocks noGrp="1" noChangeArrowheads="1"/>
          </p:cNvSpPr>
          <p:nvPr>
            <p:ph type="ftr"/>
          </p:nvPr>
        </p:nvSpPr>
        <p:spPr bwMode="auto">
          <a:xfrm>
            <a:off x="3124200" y="6248400"/>
            <a:ext cx="28940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defTabSz="457200">
              <a:spcBef>
                <a:spcPts val="875"/>
              </a:spcBef>
              <a:buClr>
                <a:srgbClr val="000000"/>
              </a:buClr>
              <a:buSzPct val="100000"/>
              <a:buFont typeface="Times New Roman" charset="0"/>
              <a:buNone/>
              <a:defRPr sz="1400" smtClean="0">
                <a:solidFill>
                  <a:srgbClr val="000000"/>
                </a:solidFill>
                <a:latin typeface="Times New Roman" charset="0"/>
                <a:ea typeface="SimSun" charset="0"/>
                <a:cs typeface="SimSun" charset="0"/>
              </a:defRPr>
            </a:lvl1pPr>
          </a:lstStyle>
          <a:p>
            <a:pPr eaLnBrk="0" fontAlgn="base" hangingPunct="0">
              <a:spcAft>
                <a:spcPct val="0"/>
              </a:spcAft>
              <a:defRPr/>
            </a:pPr>
            <a:endParaRPr lang="en-US"/>
          </a:p>
        </p:txBody>
      </p:sp>
      <p:sp>
        <p:nvSpPr>
          <p:cNvPr id="1029"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457200">
              <a:spcBef>
                <a:spcPts val="875"/>
              </a:spcBef>
              <a:buClr>
                <a:srgbClr val="000000"/>
              </a:buClr>
              <a:buSzPct val="100000"/>
              <a:buFont typeface="Times New Roman" charset="0"/>
              <a:buNone/>
              <a:defRPr sz="1400" smtClean="0">
                <a:solidFill>
                  <a:srgbClr val="000000"/>
                </a:solidFill>
                <a:latin typeface="Times New Roman" charset="0"/>
                <a:ea typeface="SimSun" charset="0"/>
                <a:cs typeface="SimSun" charset="0"/>
              </a:defRPr>
            </a:lvl1pPr>
          </a:lstStyle>
          <a:p>
            <a:pPr eaLnBrk="0" fontAlgn="base" hangingPunct="0">
              <a:spcAft>
                <a:spcPct val="0"/>
              </a:spcAft>
              <a:defRPr/>
            </a:pPr>
            <a:fld id="{1A17A4C6-63E9-4D46-B9DA-872CA157E514}" type="slidenum">
              <a:rPr lang="en-US"/>
              <a:pPr eaLnBrk="0" fontAlgn="base" hangingPunct="0">
                <a:spcAft>
                  <a:spcPct val="0"/>
                </a:spcAft>
                <a:defRPr/>
              </a:pPr>
              <a:t>‹#›</a:t>
            </a:fld>
            <a:endParaRPr lang="en-US"/>
          </a:p>
        </p:txBody>
      </p:sp>
    </p:spTree>
    <p:extLst>
      <p:ext uri="{BB962C8B-B14F-4D97-AF65-F5344CB8AC3E}">
        <p14:creationId xmlns:p14="http://schemas.microsoft.com/office/powerpoint/2010/main" val="209389381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defTabSz="457200" rtl="0" eaLnBrk="0" fontAlgn="base" hangingPunct="0">
        <a:spcBef>
          <a:spcPct val="0"/>
        </a:spcBef>
        <a:spcAft>
          <a:spcPct val="0"/>
        </a:spcAft>
        <a:buClr>
          <a:srgbClr val="000000"/>
        </a:buClr>
        <a:buSzPct val="100000"/>
        <a:buFont typeface="Times New Roman" charset="0"/>
        <a:defRPr sz="4400">
          <a:solidFill>
            <a:srgbClr val="004C2B"/>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charset="0"/>
        <a:defRPr sz="4400">
          <a:solidFill>
            <a:srgbClr val="004C2B"/>
          </a:solidFill>
          <a:latin typeface="Times New Roman" pitchFamily="-112" charset="0"/>
          <a:ea typeface="SimSun" pitchFamily="2" charset="-122"/>
          <a:cs typeface="SimSun" pitchFamily="2" charset="-122"/>
        </a:defRPr>
      </a:lvl2pPr>
      <a:lvl3pPr algn="l" defTabSz="457200" rtl="0" eaLnBrk="0" fontAlgn="base" hangingPunct="0">
        <a:spcBef>
          <a:spcPct val="0"/>
        </a:spcBef>
        <a:spcAft>
          <a:spcPct val="0"/>
        </a:spcAft>
        <a:buClr>
          <a:srgbClr val="000000"/>
        </a:buClr>
        <a:buSzPct val="100000"/>
        <a:buFont typeface="Times New Roman" charset="0"/>
        <a:defRPr sz="4400">
          <a:solidFill>
            <a:srgbClr val="004C2B"/>
          </a:solidFill>
          <a:latin typeface="Times New Roman" pitchFamily="-112" charset="0"/>
          <a:ea typeface="SimSun" pitchFamily="2" charset="-122"/>
          <a:cs typeface="SimSun" pitchFamily="2" charset="-122"/>
        </a:defRPr>
      </a:lvl3pPr>
      <a:lvl4pPr algn="l" defTabSz="457200" rtl="0" eaLnBrk="0" fontAlgn="base" hangingPunct="0">
        <a:spcBef>
          <a:spcPct val="0"/>
        </a:spcBef>
        <a:spcAft>
          <a:spcPct val="0"/>
        </a:spcAft>
        <a:buClr>
          <a:srgbClr val="000000"/>
        </a:buClr>
        <a:buSzPct val="100000"/>
        <a:buFont typeface="Times New Roman" charset="0"/>
        <a:defRPr sz="4400">
          <a:solidFill>
            <a:srgbClr val="004C2B"/>
          </a:solidFill>
          <a:latin typeface="Times New Roman" pitchFamily="-112" charset="0"/>
          <a:ea typeface="SimSun" pitchFamily="2" charset="-122"/>
          <a:cs typeface="SimSun" pitchFamily="2" charset="-122"/>
        </a:defRPr>
      </a:lvl4pPr>
      <a:lvl5pPr algn="l" defTabSz="457200" rtl="0" eaLnBrk="0" fontAlgn="base" hangingPunct="0">
        <a:spcBef>
          <a:spcPct val="0"/>
        </a:spcBef>
        <a:spcAft>
          <a:spcPct val="0"/>
        </a:spcAft>
        <a:buClr>
          <a:srgbClr val="000000"/>
        </a:buClr>
        <a:buSzPct val="100000"/>
        <a:buFont typeface="Times New Roman" charset="0"/>
        <a:defRPr sz="4400">
          <a:solidFill>
            <a:srgbClr val="004C2B"/>
          </a:solidFill>
          <a:latin typeface="Times New Roman" pitchFamily="-112" charset="0"/>
          <a:ea typeface="SimSun" pitchFamily="2" charset="-122"/>
          <a:cs typeface="SimSun" pitchFamily="2" charset="-122"/>
        </a:defRPr>
      </a:lvl5pPr>
      <a:lvl6pPr marL="2514600" indent="-228600" algn="l" defTabSz="457200" rtl="0" eaLnBrk="0" fontAlgn="base" hangingPunct="0">
        <a:spcBef>
          <a:spcPct val="0"/>
        </a:spcBef>
        <a:spcAft>
          <a:spcPct val="0"/>
        </a:spcAft>
        <a:buClr>
          <a:srgbClr val="000000"/>
        </a:buClr>
        <a:buSzPct val="100000"/>
        <a:buFont typeface="Times New Roman" pitchFamily="-112" charset="0"/>
        <a:defRPr sz="4400">
          <a:solidFill>
            <a:srgbClr val="004C2B"/>
          </a:solidFill>
          <a:latin typeface="Times New Roman" pitchFamily="-112" charset="0"/>
          <a:ea typeface="SimSun" pitchFamily="2" charset="-122"/>
          <a:cs typeface="SimSun" pitchFamily="2" charset="-122"/>
        </a:defRPr>
      </a:lvl6pPr>
      <a:lvl7pPr marL="2971800" indent="-228600" algn="l" defTabSz="457200" rtl="0" eaLnBrk="0" fontAlgn="base" hangingPunct="0">
        <a:spcBef>
          <a:spcPct val="0"/>
        </a:spcBef>
        <a:spcAft>
          <a:spcPct val="0"/>
        </a:spcAft>
        <a:buClr>
          <a:srgbClr val="000000"/>
        </a:buClr>
        <a:buSzPct val="100000"/>
        <a:buFont typeface="Times New Roman" pitchFamily="-112" charset="0"/>
        <a:defRPr sz="4400">
          <a:solidFill>
            <a:srgbClr val="004C2B"/>
          </a:solidFill>
          <a:latin typeface="Times New Roman" pitchFamily="-112" charset="0"/>
          <a:ea typeface="SimSun" pitchFamily="2" charset="-122"/>
          <a:cs typeface="SimSun" pitchFamily="2" charset="-122"/>
        </a:defRPr>
      </a:lvl7pPr>
      <a:lvl8pPr marL="3429000" indent="-228600" algn="l" defTabSz="457200" rtl="0" eaLnBrk="0" fontAlgn="base" hangingPunct="0">
        <a:spcBef>
          <a:spcPct val="0"/>
        </a:spcBef>
        <a:spcAft>
          <a:spcPct val="0"/>
        </a:spcAft>
        <a:buClr>
          <a:srgbClr val="000000"/>
        </a:buClr>
        <a:buSzPct val="100000"/>
        <a:buFont typeface="Times New Roman" pitchFamily="-112" charset="0"/>
        <a:defRPr sz="4400">
          <a:solidFill>
            <a:srgbClr val="004C2B"/>
          </a:solidFill>
          <a:latin typeface="Times New Roman" pitchFamily="-112" charset="0"/>
          <a:ea typeface="SimSun" pitchFamily="2" charset="-122"/>
          <a:cs typeface="SimSun" pitchFamily="2" charset="-122"/>
        </a:defRPr>
      </a:lvl8pPr>
      <a:lvl9pPr marL="3886200" indent="-228600" algn="l" defTabSz="457200" rtl="0" eaLnBrk="0" fontAlgn="base" hangingPunct="0">
        <a:spcBef>
          <a:spcPct val="0"/>
        </a:spcBef>
        <a:spcAft>
          <a:spcPct val="0"/>
        </a:spcAft>
        <a:buClr>
          <a:srgbClr val="000000"/>
        </a:buClr>
        <a:buSzPct val="100000"/>
        <a:buFont typeface="Times New Roman" pitchFamily="-112" charset="0"/>
        <a:defRPr sz="4400">
          <a:solidFill>
            <a:srgbClr val="004C2B"/>
          </a:solidFill>
          <a:latin typeface="Times New Roman" pitchFamily="-112" charset="0"/>
          <a:ea typeface="SimSun" pitchFamily="2" charset="-122"/>
          <a:cs typeface="SimSun" pitchFamily="2" charset="-122"/>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charset="0"/>
        <a:defRPr sz="3200">
          <a:solidFill>
            <a:srgbClr val="333333"/>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charset="0"/>
        <a:defRPr sz="2800">
          <a:solidFill>
            <a:srgbClr val="333333"/>
          </a:solidFill>
          <a:latin typeface="+mn-lt"/>
          <a:ea typeface="+mn-ea"/>
          <a:cs typeface="+mn-cs"/>
        </a:defRPr>
      </a:lvl2pPr>
      <a:lvl3pPr marL="1143000" indent="-228600" algn="l" defTabSz="457200" rtl="0" eaLnBrk="0" fontAlgn="base" hangingPunct="0">
        <a:spcBef>
          <a:spcPts val="600"/>
        </a:spcBef>
        <a:spcAft>
          <a:spcPct val="0"/>
        </a:spcAft>
        <a:buClr>
          <a:srgbClr val="000000"/>
        </a:buClr>
        <a:buSzPct val="100000"/>
        <a:buFont typeface="Times New Roman" charset="0"/>
        <a:defRPr sz="2400">
          <a:solidFill>
            <a:srgbClr val="333333"/>
          </a:solidFill>
          <a:latin typeface="+mn-lt"/>
          <a:ea typeface="+mn-ea"/>
          <a:cs typeface="+mn-cs"/>
        </a:defRPr>
      </a:lvl3pPr>
      <a:lvl4pPr marL="1600200" indent="-228600" algn="l" defTabSz="457200" rtl="0" eaLnBrk="0" fontAlgn="base" hangingPunct="0">
        <a:spcBef>
          <a:spcPts val="500"/>
        </a:spcBef>
        <a:spcAft>
          <a:spcPct val="0"/>
        </a:spcAft>
        <a:buClr>
          <a:srgbClr val="000000"/>
        </a:buClr>
        <a:buSzPct val="100000"/>
        <a:buFont typeface="Times New Roman" charset="0"/>
        <a:defRPr sz="2000">
          <a:solidFill>
            <a:srgbClr val="333333"/>
          </a:solidFill>
          <a:latin typeface="+mn-lt"/>
          <a:ea typeface="+mn-ea"/>
          <a:cs typeface="+mn-cs"/>
        </a:defRPr>
      </a:lvl4pPr>
      <a:lvl5pPr marL="2057400" indent="-228600" algn="l" defTabSz="457200" rtl="0" eaLnBrk="0" fontAlgn="base" hangingPunct="0">
        <a:spcBef>
          <a:spcPts val="500"/>
        </a:spcBef>
        <a:spcAft>
          <a:spcPct val="0"/>
        </a:spcAft>
        <a:buClr>
          <a:srgbClr val="000000"/>
        </a:buClr>
        <a:buSzPct val="100000"/>
        <a:buFont typeface="Times New Roman" charset="0"/>
        <a:defRPr sz="2000">
          <a:solidFill>
            <a:srgbClr val="333333"/>
          </a:solidFill>
          <a:latin typeface="+mn-lt"/>
          <a:ea typeface="+mn-ea"/>
          <a:cs typeface="+mn-cs"/>
        </a:defRPr>
      </a:lvl5pPr>
      <a:lvl6pPr marL="2514600" indent="-228600" algn="l" defTabSz="457200" rtl="0" eaLnBrk="0" fontAlgn="base" hangingPunct="0">
        <a:spcBef>
          <a:spcPts val="500"/>
        </a:spcBef>
        <a:spcAft>
          <a:spcPct val="0"/>
        </a:spcAft>
        <a:buClr>
          <a:srgbClr val="000000"/>
        </a:buClr>
        <a:buSzPct val="100000"/>
        <a:buFont typeface="Times New Roman" pitchFamily="-112" charset="0"/>
        <a:defRPr sz="2000">
          <a:solidFill>
            <a:srgbClr val="333333"/>
          </a:solidFill>
          <a:latin typeface="+mn-lt"/>
          <a:ea typeface="+mn-ea"/>
          <a:cs typeface="+mn-cs"/>
        </a:defRPr>
      </a:lvl6pPr>
      <a:lvl7pPr marL="2971800" indent="-228600" algn="l" defTabSz="457200" rtl="0" eaLnBrk="0" fontAlgn="base" hangingPunct="0">
        <a:spcBef>
          <a:spcPts val="500"/>
        </a:spcBef>
        <a:spcAft>
          <a:spcPct val="0"/>
        </a:spcAft>
        <a:buClr>
          <a:srgbClr val="000000"/>
        </a:buClr>
        <a:buSzPct val="100000"/>
        <a:buFont typeface="Times New Roman" pitchFamily="-112" charset="0"/>
        <a:defRPr sz="2000">
          <a:solidFill>
            <a:srgbClr val="333333"/>
          </a:solidFill>
          <a:latin typeface="+mn-lt"/>
          <a:ea typeface="+mn-ea"/>
          <a:cs typeface="+mn-cs"/>
        </a:defRPr>
      </a:lvl7pPr>
      <a:lvl8pPr marL="3429000" indent="-228600" algn="l" defTabSz="457200" rtl="0" eaLnBrk="0" fontAlgn="base" hangingPunct="0">
        <a:spcBef>
          <a:spcPts val="500"/>
        </a:spcBef>
        <a:spcAft>
          <a:spcPct val="0"/>
        </a:spcAft>
        <a:buClr>
          <a:srgbClr val="000000"/>
        </a:buClr>
        <a:buSzPct val="100000"/>
        <a:buFont typeface="Times New Roman" pitchFamily="-112" charset="0"/>
        <a:defRPr sz="2000">
          <a:solidFill>
            <a:srgbClr val="333333"/>
          </a:solidFill>
          <a:latin typeface="+mn-lt"/>
          <a:ea typeface="+mn-ea"/>
          <a:cs typeface="+mn-cs"/>
        </a:defRPr>
      </a:lvl8pPr>
      <a:lvl9pPr marL="3886200" indent="-228600" algn="l" defTabSz="457200" rtl="0" eaLnBrk="0" fontAlgn="base" hangingPunct="0">
        <a:spcBef>
          <a:spcPts val="500"/>
        </a:spcBef>
        <a:spcAft>
          <a:spcPct val="0"/>
        </a:spcAft>
        <a:buClr>
          <a:srgbClr val="000000"/>
        </a:buClr>
        <a:buSzPct val="100000"/>
        <a:buFont typeface="Times New Roman" pitchFamily="-112" charset="0"/>
        <a:defRPr sz="2000">
          <a:solidFill>
            <a:srgbClr val="33333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73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solidFill>
                  <a:srgbClr val="000000"/>
                </a:solidFill>
                <a:ea typeface="MS PGothic" charset="0"/>
              </a:defRPr>
            </a:lvl1pPr>
          </a:lstStyle>
          <a:p>
            <a:pPr defTabSz="914400" fontAlgn="base">
              <a:spcBef>
                <a:spcPct val="0"/>
              </a:spcBef>
              <a:spcAft>
                <a:spcPct val="0"/>
              </a:spcAft>
              <a:defRPr/>
            </a:pPr>
            <a:endParaRPr lang="en-US">
              <a:latin typeface="Arial" charset="0"/>
              <a:cs typeface="MS PGothic" charset="0"/>
            </a:endParaRPr>
          </a:p>
        </p:txBody>
      </p:sp>
      <p:sp>
        <p:nvSpPr>
          <p:cNvPr id="1003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solidFill>
                  <a:srgbClr val="000000"/>
                </a:solidFill>
                <a:ea typeface="MS PGothic" charset="0"/>
              </a:defRPr>
            </a:lvl1pPr>
          </a:lstStyle>
          <a:p>
            <a:pPr defTabSz="914400" fontAlgn="base">
              <a:spcBef>
                <a:spcPct val="0"/>
              </a:spcBef>
              <a:spcAft>
                <a:spcPct val="0"/>
              </a:spcAft>
              <a:defRPr/>
            </a:pPr>
            <a:endParaRPr lang="en-US">
              <a:latin typeface="Arial" charset="0"/>
              <a:cs typeface="MS PGothic" charset="0"/>
            </a:endParaRPr>
          </a:p>
        </p:txBody>
      </p:sp>
      <p:sp>
        <p:nvSpPr>
          <p:cNvPr id="1003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defTabSz="914400" fontAlgn="base">
              <a:spcBef>
                <a:spcPct val="0"/>
              </a:spcBef>
              <a:spcAft>
                <a:spcPct val="0"/>
              </a:spcAft>
            </a:pPr>
            <a:fld id="{266B6C69-A60A-9741-A959-709A3F0C85FE}" type="slidenum">
              <a:rPr lang="en-US">
                <a:latin typeface="Arial" charset="0"/>
                <a:ea typeface="ＭＳ Ｐゴシック" charset="0"/>
                <a:cs typeface="MS PGothic" charset="0"/>
              </a:rPr>
              <a:pPr defTabSz="914400" fontAlgn="base">
                <a:spcBef>
                  <a:spcPct val="0"/>
                </a:spcBef>
                <a:spcAft>
                  <a:spcPct val="0"/>
                </a:spcAft>
              </a:pPr>
              <a:t>‹#›</a:t>
            </a:fld>
            <a:endParaRPr lang="en-US">
              <a:latin typeface="Arial" charset="0"/>
              <a:ea typeface="ＭＳ Ｐゴシック" charset="0"/>
              <a:cs typeface="MS PGothic" charset="0"/>
            </a:endParaRPr>
          </a:p>
        </p:txBody>
      </p:sp>
    </p:spTree>
    <p:extLst>
      <p:ext uri="{BB962C8B-B14F-4D97-AF65-F5344CB8AC3E}">
        <p14:creationId xmlns:p14="http://schemas.microsoft.com/office/powerpoint/2010/main" val="1299374698"/>
      </p:ext>
    </p:extLst>
  </p:cSld>
  <p:clrMap bg1="lt1" tx1="dk1" bg2="lt2" tx2="dk2" accent1="accent1" accent2="accent2" accent3="accent3" accent4="accent4" accent5="accent5" accent6="accent6" hlink="hlink" folHlink="folHlink"/>
  <p:sldLayoutIdLst>
    <p:sldLayoutId id="2147483710"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394" name="Group 1026"/>
          <p:cNvGrpSpPr>
            <a:grpSpLocks/>
          </p:cNvGrpSpPr>
          <p:nvPr/>
        </p:nvGrpSpPr>
        <p:grpSpPr bwMode="auto">
          <a:xfrm>
            <a:off x="0" y="0"/>
            <a:ext cx="9132888" cy="6845300"/>
            <a:chOff x="0" y="0"/>
            <a:chExt cx="5753" cy="4312"/>
          </a:xfrm>
        </p:grpSpPr>
        <p:sp>
          <p:nvSpPr>
            <p:cNvPr id="59397" name="Rectangle 1027"/>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Times New Roman" charset="0"/>
                <a:ea typeface="ＭＳ Ｐゴシック" charset="0"/>
                <a:cs typeface="MS PGothic" charset="0"/>
              </a:endParaRPr>
            </a:p>
          </p:txBody>
        </p:sp>
        <p:grpSp>
          <p:nvGrpSpPr>
            <p:cNvPr id="59398" name="Group 1028"/>
            <p:cNvGrpSpPr>
              <a:grpSpLocks/>
            </p:cNvGrpSpPr>
            <p:nvPr/>
          </p:nvGrpSpPr>
          <p:grpSpPr bwMode="auto">
            <a:xfrm>
              <a:off x="246" y="204"/>
              <a:ext cx="5271" cy="3889"/>
              <a:chOff x="246" y="204"/>
              <a:chExt cx="5271" cy="3889"/>
            </a:xfrm>
          </p:grpSpPr>
          <p:sp>
            <p:nvSpPr>
              <p:cNvPr id="381957" name="Rectangle 1029"/>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7"/>
                  </a:srgbClr>
                </a:outerShdw>
              </a:effectLst>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defRPr/>
                </a:pPr>
                <a:endParaRPr lang="en-US">
                  <a:solidFill>
                    <a:srgbClr val="FFFFFF"/>
                  </a:solidFill>
                  <a:latin typeface="Times New Roman" charset="0"/>
                  <a:ea typeface="MS PGothic" charset="0"/>
                  <a:cs typeface="MS PGothic" charset="0"/>
                </a:endParaRPr>
              </a:p>
            </p:txBody>
          </p:sp>
          <p:sp>
            <p:nvSpPr>
              <p:cNvPr id="59404" name="Freeform 1030"/>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05" name="Freeform 1031"/>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06" name="Freeform 1032"/>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07" name="Freeform 1033"/>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08" name="Freeform 1034"/>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09" name="Freeform 1035"/>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10" name="Freeform 1036"/>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11" name="Freeform 1037"/>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12" name="Freeform 1038"/>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13" name="Freeform 1039"/>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14" name="Freeform 1040"/>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15" name="Freeform 1041"/>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16" name="Freeform 1042"/>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17" name="Freeform 1043"/>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18" name="Freeform 1044"/>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19" name="Freeform 1045"/>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20" name="Freeform 1046"/>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21" name="Freeform 1047"/>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22" name="Freeform 1048"/>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23" name="Freeform 1049"/>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24" name="Freeform 1050"/>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59425" name="Freeform 1051"/>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grpSp>
        <p:grpSp>
          <p:nvGrpSpPr>
            <p:cNvPr id="59399" name="Group 1052"/>
            <p:cNvGrpSpPr>
              <a:grpSpLocks/>
            </p:cNvGrpSpPr>
            <p:nvPr/>
          </p:nvGrpSpPr>
          <p:grpSpPr bwMode="auto">
            <a:xfrm>
              <a:off x="0" y="0"/>
              <a:ext cx="1246" cy="1232"/>
              <a:chOff x="0" y="0"/>
              <a:chExt cx="1246" cy="1232"/>
            </a:xfrm>
          </p:grpSpPr>
          <p:sp>
            <p:nvSpPr>
              <p:cNvPr id="59400" name="Rectangle 1053"/>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Times New Roman" charset="0"/>
                  <a:ea typeface="ＭＳ Ｐゴシック" charset="0"/>
                  <a:cs typeface="MS PGothic" charset="0"/>
                </a:endParaRPr>
              </a:p>
            </p:txBody>
          </p:sp>
          <p:sp>
            <p:nvSpPr>
              <p:cNvPr id="59401" name="Rectangle 1054"/>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Times New Roman" charset="0"/>
                  <a:ea typeface="ＭＳ Ｐゴシック" charset="0"/>
                  <a:cs typeface="MS PGothic" charset="0"/>
                </a:endParaRPr>
              </a:p>
            </p:txBody>
          </p:sp>
          <p:sp>
            <p:nvSpPr>
              <p:cNvPr id="59402" name="Rectangle 1055"/>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Times New Roman" charset="0"/>
                  <a:ea typeface="ＭＳ Ｐゴシック" charset="0"/>
                  <a:cs typeface="MS PGothic" charset="0"/>
                </a:endParaRPr>
              </a:p>
            </p:txBody>
          </p:sp>
        </p:grpSp>
      </p:grpSp>
      <p:sp>
        <p:nvSpPr>
          <p:cNvPr id="75779" name="Text Box 1056"/>
          <p:cNvSpPr txBox="1">
            <a:spLocks noChangeArrowheads="1"/>
          </p:cNvSpPr>
          <p:nvPr/>
        </p:nvSpPr>
        <p:spPr bwMode="auto">
          <a:xfrm>
            <a:off x="436563" y="6569075"/>
            <a:ext cx="973137" cy="244475"/>
          </a:xfrm>
          <a:prstGeom prst="rect">
            <a:avLst/>
          </a:prstGeom>
          <a:noFill/>
          <a:ln>
            <a:noFill/>
          </a:ln>
          <a:extLst/>
        </p:spPr>
        <p:txBody>
          <a:bodyPr wrap="none" anchor="ct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50000"/>
              </a:spcBef>
              <a:spcAft>
                <a:spcPct val="0"/>
              </a:spcAft>
              <a:defRPr/>
            </a:pPr>
            <a:r>
              <a:rPr lang="en-US" sz="900" b="1" smtClean="0">
                <a:solidFill>
                  <a:srgbClr val="FFFFFF"/>
                </a:solidFill>
              </a:rPr>
              <a:t>© </a:t>
            </a:r>
            <a:r>
              <a:rPr lang="en-US" sz="1000" b="1" smtClean="0">
                <a:solidFill>
                  <a:srgbClr val="FFFFFF"/>
                </a:solidFill>
              </a:rPr>
              <a:t>2004</a:t>
            </a:r>
            <a:r>
              <a:rPr lang="en-US" sz="900" b="1" smtClean="0">
                <a:solidFill>
                  <a:srgbClr val="FFFFFF"/>
                </a:solidFill>
              </a:rPr>
              <a:t> TBBMI</a:t>
            </a:r>
          </a:p>
        </p:txBody>
      </p:sp>
      <p:sp>
        <p:nvSpPr>
          <p:cNvPr id="381985" name="Rectangle 1057"/>
          <p:cNvSpPr>
            <a:spLocks noChangeArrowheads="1"/>
          </p:cNvSpPr>
          <p:nvPr/>
        </p:nvSpPr>
        <p:spPr bwMode="auto">
          <a:xfrm>
            <a:off x="7540625" y="6532563"/>
            <a:ext cx="736600" cy="268287"/>
          </a:xfrm>
          <a:prstGeom prst="rect">
            <a:avLst/>
          </a:prstGeom>
          <a:noFill/>
          <a:ln w="12700">
            <a:noFill/>
            <a:miter lim="800000"/>
            <a:headEnd/>
            <a:tailEnd/>
          </a:ln>
          <a:effectLst/>
        </p:spPr>
        <p:txBody>
          <a:bodyPr wrap="none" anchor="ctr">
            <a:spAutoFit/>
          </a:bodyPr>
          <a:lstStyle/>
          <a:p>
            <a:pPr algn="ctr" defTabSz="9144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MS PGothic" charset="0"/>
                <a:cs typeface="MS PGothic" charset="0"/>
              </a:rPr>
              <a:t>8.0.03d.</a:t>
            </a:r>
          </a:p>
        </p:txBody>
      </p:sp>
    </p:spTree>
    <p:extLst>
      <p:ext uri="{BB962C8B-B14F-4D97-AF65-F5344CB8AC3E}">
        <p14:creationId xmlns:p14="http://schemas.microsoft.com/office/powerpoint/2010/main" val="2302474795"/>
      </p:ext>
    </p:extLst>
  </p:cSld>
  <p:clrMap bg1="dk2" tx1="lt1" bg2="dk1" tx2="lt2" accent1="accent1" accent2="accent2" accent3="accent3" accent4="accent4" accent5="accent5" accent6="accent6" hlink="hlink" folHlink="folHlink"/>
  <p:sldLayoutIdLst>
    <p:sldLayoutId id="2147483712" r:id="rId1"/>
  </p:sldLayoutIdLst>
  <p:transition xmlns:p14="http://schemas.microsoft.com/office/powerpoint/2010/main">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S PGothic"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charset="0"/>
          <a:cs typeface="MS PGothic"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MS PGothic"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S PGothic" panose="020B0600070205080204" pitchFamily="34" charset="-128"/>
          <a:cs typeface="MS PGothic"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Arial" charset="0"/>
              <a:ea typeface="ＭＳ Ｐゴシック" charset="0"/>
              <a:cs typeface="MS PGothic" charset="0"/>
            </a:endParaRPr>
          </a:p>
        </p:txBody>
      </p:sp>
      <p:sp>
        <p:nvSpPr>
          <p:cNvPr id="92163"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a:solidFill>
                <a:srgbClr val="000000"/>
              </a:solidFill>
              <a:latin typeface="Arial Narrow" charset="0"/>
              <a:ea typeface="ＭＳ Ｐゴシック" charset="0"/>
              <a:cs typeface="Times New Roman" charset="0"/>
            </a:endParaRPr>
          </a:p>
        </p:txBody>
      </p:sp>
      <p:sp>
        <p:nvSpPr>
          <p:cNvPr id="92164" name="Rectangle 4" descr="mutegras"/>
          <p:cNvSpPr>
            <a:spLocks noChangeArrowheads="1"/>
          </p:cNvSpPr>
          <p:nvPr/>
        </p:nvSpPr>
        <p:spPr bwMode="ltGray">
          <a:xfrm>
            <a:off x="0" y="0"/>
            <a:ext cx="9144000" cy="1524000"/>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a:solidFill>
                <a:srgbClr val="000000"/>
              </a:solidFill>
              <a:latin typeface="Arial Narrow" charset="0"/>
              <a:ea typeface="ＭＳ Ｐゴシック" charset="0"/>
              <a:cs typeface="Times New Roman" charset="0"/>
            </a:endParaRPr>
          </a:p>
        </p:txBody>
      </p:sp>
      <p:sp>
        <p:nvSpPr>
          <p:cNvPr id="92165" name="Rectangle 5" descr="mutegras"/>
          <p:cNvSpPr>
            <a:spLocks noChangeArrowheads="1"/>
          </p:cNvSpPr>
          <p:nvPr/>
        </p:nvSpPr>
        <p:spPr bwMode="ltGray">
          <a:xfrm>
            <a:off x="0" y="6553200"/>
            <a:ext cx="9144000" cy="304800"/>
          </a:xfrm>
          <a:prstGeom prst="rect">
            <a:avLst/>
          </a:prstGeom>
          <a:blipFill dpi="0" rotWithShape="0">
            <a:blip r:embed="rId1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a:solidFill>
                <a:srgbClr val="000000"/>
              </a:solidFill>
              <a:latin typeface="Arial Narrow" charset="0"/>
              <a:ea typeface="ＭＳ Ｐゴシック" charset="0"/>
              <a:cs typeface="Times New Roman" charset="0"/>
            </a:endParaRPr>
          </a:p>
        </p:txBody>
      </p:sp>
      <p:sp>
        <p:nvSpPr>
          <p:cNvPr id="92166"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Arial" charset="0"/>
              <a:ea typeface="ＭＳ Ｐゴシック" charset="0"/>
              <a:cs typeface="MS PGothic" charset="0"/>
            </a:endParaRPr>
          </a:p>
        </p:txBody>
      </p:sp>
      <p:sp>
        <p:nvSpPr>
          <p:cNvPr id="92167"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b="1">
              <a:solidFill>
                <a:srgbClr val="000000"/>
              </a:solidFill>
              <a:latin typeface="Arial Narrow" charset="0"/>
              <a:ea typeface="ＭＳ Ｐゴシック" charset="0"/>
              <a:cs typeface="Times New Roman" charset="0"/>
            </a:endParaRPr>
          </a:p>
        </p:txBody>
      </p:sp>
      <p:sp>
        <p:nvSpPr>
          <p:cNvPr id="8200"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69"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02"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smtClean="0">
                <a:solidFill>
                  <a:srgbClr val="003300"/>
                </a:solidFill>
                <a:latin typeface="Times New Roman" charset="0"/>
                <a:ea typeface="MS PGothic" charset="0"/>
                <a:cs typeface="Times New Roman" charset="0"/>
              </a:defRPr>
            </a:lvl1pPr>
          </a:lstStyle>
          <a:p>
            <a:pPr defTabSz="914400" eaLnBrk="0" fontAlgn="base" hangingPunct="0">
              <a:spcAft>
                <a:spcPct val="0"/>
              </a:spcAft>
              <a:defRPr/>
            </a:pPr>
            <a:endParaRPr lang="en-US"/>
          </a:p>
        </p:txBody>
      </p:sp>
      <p:sp>
        <p:nvSpPr>
          <p:cNvPr id="8203"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smtClean="0">
                <a:solidFill>
                  <a:srgbClr val="003300"/>
                </a:solidFill>
                <a:latin typeface="Times New Roman" charset="0"/>
                <a:ea typeface="MS PGothic" charset="0"/>
                <a:cs typeface="Times New Roman" charset="0"/>
              </a:defRPr>
            </a:lvl1pPr>
          </a:lstStyle>
          <a:p>
            <a:pPr defTabSz="914400" eaLnBrk="0" fontAlgn="base" hangingPunct="0">
              <a:spcAft>
                <a:spcPct val="0"/>
              </a:spcAft>
              <a:defRPr/>
            </a:pPr>
            <a:endParaRPr lang="en-US"/>
          </a:p>
        </p:txBody>
      </p:sp>
      <p:sp>
        <p:nvSpPr>
          <p:cNvPr id="8204"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003300"/>
                </a:solidFill>
                <a:latin typeface="Times New Roman" charset="0"/>
                <a:cs typeface="Times New Roman" charset="0"/>
              </a:defRPr>
            </a:lvl1pPr>
          </a:lstStyle>
          <a:p>
            <a:pPr defTabSz="914400" eaLnBrk="0" fontAlgn="base" hangingPunct="0">
              <a:spcAft>
                <a:spcPct val="0"/>
              </a:spcAft>
            </a:pPr>
            <a:fld id="{9E7138BE-5F1A-2B49-9B4E-57A0C6F03BF9}" type="slidenum">
              <a:rPr lang="en-US">
                <a:ea typeface="ＭＳ Ｐゴシック" charset="0"/>
              </a:rPr>
              <a:pPr defTabSz="914400" eaLnBrk="0" fontAlgn="base" hangingPunct="0">
                <a:spcAft>
                  <a:spcPct val="0"/>
                </a:spcAft>
              </a:pPr>
              <a:t>‹#›</a:t>
            </a:fld>
            <a:endParaRPr lang="en-US">
              <a:ea typeface="ＭＳ Ｐゴシック" charset="0"/>
            </a:endParaRPr>
          </a:p>
        </p:txBody>
      </p:sp>
    </p:spTree>
    <p:extLst>
      <p:ext uri="{BB962C8B-B14F-4D97-AF65-F5344CB8AC3E}">
        <p14:creationId xmlns:p14="http://schemas.microsoft.com/office/powerpoint/2010/main" val="65579368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ＭＳ Ｐゴシック" charset="0"/>
          <a:cs typeface="MS PGothic" charset="0"/>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ea typeface="ＭＳ Ｐゴシック" charset="0"/>
          <a:cs typeface="MS PGothic"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ea typeface="ＭＳ Ｐゴシック" charset="0"/>
          <a:cs typeface="MS PGothic"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ea typeface="ＭＳ Ｐゴシック" charset="0"/>
          <a:cs typeface="MS PGothic"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ＭＳ Ｐゴシック" charset="0"/>
          <a:cs typeface="MS PGothic"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S PGothic" panose="020B0600070205080204" pitchFamily="34" charset="-128"/>
          <a:cs typeface="MS PGothic" charset="0"/>
        </a:defRPr>
      </a:lvl2pPr>
      <a:lvl3pPr marL="1143000" indent="-228600" algn="l" rtl="0" eaLnBrk="0" fontAlgn="base" hangingPunct="0">
        <a:spcBef>
          <a:spcPct val="20000"/>
        </a:spcBef>
        <a:spcAft>
          <a:spcPct val="0"/>
        </a:spcAft>
        <a:buChar char="•"/>
        <a:defRPr kumimoji="1" sz="2400">
          <a:solidFill>
            <a:schemeClr val="tx1"/>
          </a:solidFill>
          <a:latin typeface="+mn-lt"/>
          <a:ea typeface="MS PGothic" panose="020B0600070205080204" pitchFamily="34" charset="-128"/>
          <a:cs typeface="MS PGothic" charset="0"/>
        </a:defRPr>
      </a:lvl3pPr>
      <a:lvl4pPr marL="16002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cs typeface="MS PGothic" charset="0"/>
        </a:defRPr>
      </a:lvl4pPr>
      <a:lvl5pPr marL="2057400" indent="-228600" algn="l" rtl="0" eaLnBrk="0" fontAlgn="base" hangingPunct="0">
        <a:spcBef>
          <a:spcPct val="20000"/>
        </a:spcBef>
        <a:spcAft>
          <a:spcPct val="0"/>
        </a:spcAft>
        <a:buChar char="»"/>
        <a:defRPr kumimoji="1" sz="2000">
          <a:solidFill>
            <a:schemeClr val="tx1"/>
          </a:solidFill>
          <a:latin typeface="+mn-lt"/>
          <a:ea typeface="MS PGothic" panose="020B0600070205080204" pitchFamily="34" charset="-128"/>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8.jpeg"/><Relationship Id="rId5" Type="http://schemas.openxmlformats.org/officeDocument/2006/relationships/oleObject" Target="../embeddings/oleObject1.bin"/><Relationship Id="rId6" Type="http://schemas.openxmlformats.org/officeDocument/2006/relationships/oleObject" Target="../embeddings/Microsoft_Word_97_-_2004_Document1.doc"/><Relationship Id="rId7" Type="http://schemas.openxmlformats.org/officeDocument/2006/relationships/image" Target="../media/image17.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4" Type="http://schemas.openxmlformats.org/officeDocument/2006/relationships/image" Target="../media/image20.wmf"/><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21.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5.xml"/><Relationship Id="rId3" Type="http://schemas.openxmlformats.org/officeDocument/2006/relationships/image" Target="../media/image22.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 Id="rId3"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wmf"/><Relationship Id="rId1" Type="http://schemas.openxmlformats.org/officeDocument/2006/relationships/slideLayout" Target="../slideLayouts/slideLayout2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 Id="rId3"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 Id="rId3" Type="http://schemas.openxmlformats.org/officeDocument/2006/relationships/image" Target="../media/image2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1.xml"/><Relationship Id="rId3" Type="http://schemas.openxmlformats.org/officeDocument/2006/relationships/image" Target="../media/image26.wmf"/></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1" Type="http://schemas.openxmlformats.org/officeDocument/2006/relationships/slideLayout" Target="../slideLayouts/slideLayout3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1" Type="http://schemas.openxmlformats.org/officeDocument/2006/relationships/slideLayout" Target="../slideLayouts/slideLayout2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9.xm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2.xml"/><Relationship Id="rId3"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3.xml"/><Relationship Id="rId3" Type="http://schemas.openxmlformats.org/officeDocument/2006/relationships/image" Target="../media/image3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34.xml"/><Relationship Id="rId3"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58.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6.xml"/><Relationship Id="rId3" Type="http://schemas.openxmlformats.org/officeDocument/2006/relationships/image" Target="../media/image4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7.xml"/><Relationship Id="rId3"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1" Type="http://schemas.openxmlformats.org/officeDocument/2006/relationships/slideLayout" Target="../slideLayouts/slideLayout7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39.xml"/><Relationship Id="rId3"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4" Type="http://schemas.openxmlformats.org/officeDocument/2006/relationships/image" Target="../media/image48.jpeg"/><Relationship Id="rId5" Type="http://schemas.openxmlformats.org/officeDocument/2006/relationships/image" Target="../media/image49.jpeg"/><Relationship Id="rId1" Type="http://schemas.openxmlformats.org/officeDocument/2006/relationships/slideLayout" Target="../slideLayouts/slideLayout3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4" Type="http://schemas.openxmlformats.org/officeDocument/2006/relationships/image" Target="../media/image10.jpeg"/><Relationship Id="rId5" Type="http://schemas.openxmlformats.org/officeDocument/2006/relationships/image" Target="../media/image51.jpeg"/><Relationship Id="rId1" Type="http://schemas.openxmlformats.org/officeDocument/2006/relationships/themeOverride" Target="../theme/themeOverride1.xml"/><Relationship Id="rId2" Type="http://schemas.openxmlformats.org/officeDocument/2006/relationships/slideLayout" Target="../slideLayouts/slideLayout9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3.xml"/><Relationship Id="rId2" Type="http://schemas.openxmlformats.org/officeDocument/2006/relationships/notesSlide" Target="../notesSlides/notesSlide42.xml"/><Relationship Id="rId3" Type="http://schemas.openxmlformats.org/officeDocument/2006/relationships/image" Target="../media/image5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4.xml"/><Relationship Id="rId2" Type="http://schemas.openxmlformats.org/officeDocument/2006/relationships/notesSlide" Target="../notesSlides/notesSlide43.xml"/><Relationship Id="rId3" Type="http://schemas.openxmlformats.org/officeDocument/2006/relationships/image" Target="../media/image53.wmf"/></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2.bin"/><Relationship Id="rId5" Type="http://schemas.openxmlformats.org/officeDocument/2006/relationships/image" Target="../media/image54.emf"/><Relationship Id="rId1" Type="http://schemas.openxmlformats.org/officeDocument/2006/relationships/vmlDrawing" Target="../drawings/vmlDrawing2.vml"/><Relationship Id="rId2" Type="http://schemas.openxmlformats.org/officeDocument/2006/relationships/slideLayout" Target="../slideLayouts/slideLayout108.xml"/></Relationships>
</file>

<file path=ppt/slides/_rels/slide46.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jpeg"/><Relationship Id="rId6" Type="http://schemas.openxmlformats.org/officeDocument/2006/relationships/image" Target="../media/image58.jpeg"/><Relationship Id="rId1" Type="http://schemas.openxmlformats.org/officeDocument/2006/relationships/slideLayout" Target="../slideLayouts/slideLayout110.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0.xml"/><Relationship Id="rId2" Type="http://schemas.openxmlformats.org/officeDocument/2006/relationships/notesSlide" Target="../notesSlides/notesSlide46.xml"/><Relationship Id="rId3" Type="http://schemas.openxmlformats.org/officeDocument/2006/relationships/image" Target="../media/image56.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2.xml"/><Relationship Id="rId2" Type="http://schemas.openxmlformats.org/officeDocument/2006/relationships/notesSlide" Target="../notesSlides/notesSlide4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1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4.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4.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155.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image" Target="../media/image1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 Id="rId3"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sz="quarter"/>
          </p:nvPr>
        </p:nvSpPr>
        <p:spPr>
          <a:xfrm>
            <a:off x="76200" y="685800"/>
            <a:ext cx="4267200" cy="3581400"/>
          </a:xfrm>
          <a:effectLst>
            <a:outerShdw blurRad="68580" dist="107763" dir="8100000" algn="ctr" rotWithShape="0">
              <a:srgbClr val="000000">
                <a:alpha val="75000"/>
              </a:srgbClr>
            </a:outerShdw>
          </a:effectLst>
        </p:spPr>
        <p:txBody>
          <a:bodyPr/>
          <a:lstStyle/>
          <a:p>
            <a:r>
              <a:rPr lang="zh-CN" altLang="en-US" sz="6600" b="1">
                <a:latin typeface="Arial" charset="0"/>
              </a:rPr>
              <a:t>叙事</a:t>
            </a:r>
            <a:r>
              <a:rPr lang="en-US" altLang="ja-JP" sz="6600" b="1">
                <a:latin typeface="Arial" charset="0"/>
              </a:rPr>
              <a:t> </a:t>
            </a:r>
            <a:br>
              <a:rPr lang="en-US" altLang="ja-JP" sz="6600" b="1">
                <a:latin typeface="Arial" charset="0"/>
              </a:rPr>
            </a:br>
            <a:r>
              <a:rPr lang="zh-CN" altLang="en-US" sz="6600" b="1">
                <a:latin typeface="Arial" charset="0"/>
              </a:rPr>
              <a:t>讲道</a:t>
            </a:r>
            <a:endParaRPr lang="en-US" sz="6000">
              <a:latin typeface="Arial" charset="0"/>
            </a:endParaRPr>
          </a:p>
        </p:txBody>
      </p:sp>
      <p:pic>
        <p:nvPicPr>
          <p:cNvPr id="149506" name="Picture 3" descr="j021615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神</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学院</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9586701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2"/>
          <p:cNvSpPr>
            <a:spLocks noGrp="1" noChangeArrowheads="1"/>
          </p:cNvSpPr>
          <p:nvPr>
            <p:ph type="title"/>
          </p:nvPr>
        </p:nvSpPr>
        <p:spPr/>
        <p:txBody>
          <a:bodyPr/>
          <a:lstStyle/>
          <a:p>
            <a:pPr eaLnBrk="1" hangingPunct="1"/>
            <a:r>
              <a:rPr lang="zh-CN" altLang="en-US">
                <a:solidFill>
                  <a:schemeClr val="bg1"/>
                </a:solidFill>
                <a:latin typeface="Arial" charset="0"/>
              </a:rPr>
              <a:t>你对坏的</a:t>
            </a:r>
            <a:r>
              <a:rPr lang="zh-CN" altLang="en-US" b="1">
                <a:solidFill>
                  <a:schemeClr val="bg1"/>
                </a:solidFill>
                <a:latin typeface="Arial" charset="0"/>
              </a:rPr>
              <a:t>叙事解经有何解释</a:t>
            </a:r>
            <a:r>
              <a:rPr lang="en-US" altLang="ja-JP">
                <a:solidFill>
                  <a:schemeClr val="bg1"/>
                </a:solidFill>
                <a:latin typeface="Arial" charset="0"/>
              </a:rPr>
              <a:t>?</a:t>
            </a:r>
            <a:endParaRPr lang="en-US">
              <a:solidFill>
                <a:schemeClr val="bg1"/>
              </a:solidFill>
              <a:latin typeface="Arial" charset="0"/>
            </a:endParaRPr>
          </a:p>
        </p:txBody>
      </p:sp>
      <p:pic>
        <p:nvPicPr>
          <p:cNvPr id="167938" name="Picture 4" descr="whatsyourexcu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1981200"/>
            <a:ext cx="5487988" cy="431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20496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descr="sunsetcros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p:cNvSpPr>
            <a:spLocks noGrp="1" noChangeArrowheads="1"/>
          </p:cNvSpPr>
          <p:nvPr>
            <p:ph type="ctrTitle"/>
          </p:nvPr>
        </p:nvSpPr>
        <p:spPr>
          <a:xfrm>
            <a:off x="831850" y="0"/>
            <a:ext cx="7269163" cy="762000"/>
          </a:xfrm>
          <a:solidFill>
            <a:srgbClr val="000090"/>
          </a:solidFill>
          <a:effectLst>
            <a:outerShdw blurRad="63500" dist="35921" dir="2700000" algn="ctr" rotWithShape="0">
              <a:srgbClr val="000000">
                <a:alpha val="74997"/>
              </a:srgbClr>
            </a:outerShdw>
          </a:effectLst>
        </p:spPr>
        <p:txBody>
          <a:bodyPr/>
          <a:lstStyle/>
          <a:p>
            <a:pPr eaLnBrk="1" hangingPunct="1"/>
            <a:r>
              <a:rPr lang="zh-CN" altLang="en-US" b="1">
                <a:solidFill>
                  <a:schemeClr val="bg1"/>
                </a:solidFill>
                <a:latin typeface="Arial" charset="0"/>
                <a:cs typeface="ＭＳ Ｐゴシック" charset="0"/>
              </a:rPr>
              <a:t>叙事层次</a:t>
            </a:r>
            <a:endParaRPr lang="en-US">
              <a:solidFill>
                <a:schemeClr val="bg1"/>
              </a:solidFill>
              <a:latin typeface="Arial" charset="0"/>
            </a:endParaRPr>
          </a:p>
        </p:txBody>
      </p:sp>
      <p:sp>
        <p:nvSpPr>
          <p:cNvPr id="45060" name="Text Box 4"/>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defTabSz="914400" fontAlgn="base">
              <a:spcBef>
                <a:spcPct val="0"/>
              </a:spcBef>
              <a:spcAft>
                <a:spcPct val="0"/>
              </a:spcAft>
              <a:defRPr/>
            </a:pPr>
            <a:r>
              <a:rPr lang="en-US" sz="2400" b="1" smtClean="0">
                <a:solidFill>
                  <a:srgbClr val="FFFFFF"/>
                </a:solidFill>
              </a:rPr>
              <a:t>108</a:t>
            </a:r>
            <a:endParaRPr lang="en-US" sz="2400" b="1" i="1" smtClean="0">
              <a:solidFill>
                <a:srgbClr val="FFFFFF"/>
              </a:solidFill>
              <a:latin typeface="Times New Roman" charset="0"/>
            </a:endParaRPr>
          </a:p>
        </p:txBody>
      </p:sp>
      <p:graphicFrame>
        <p:nvGraphicFramePr>
          <p:cNvPr id="169988" name="Object 2"/>
          <p:cNvGraphicFramePr>
            <a:graphicFrameLocks noChangeAspect="1"/>
          </p:cNvGraphicFramePr>
          <p:nvPr/>
        </p:nvGraphicFramePr>
        <p:xfrm>
          <a:off x="0" y="549275"/>
          <a:ext cx="11422063" cy="7794625"/>
        </p:xfrm>
        <a:graphic>
          <a:graphicData uri="http://schemas.openxmlformats.org/presentationml/2006/ole">
            <mc:AlternateContent xmlns:mc="http://schemas.openxmlformats.org/markup-compatibility/2006">
              <mc:Choice xmlns:v="urn:schemas-microsoft-com:vml" Requires="v">
                <p:oleObj spid="_x0000_s155653" name="Document" r:id="rId6" imgW="5676900" imgH="3886200" progId="Word.Document.8">
                  <p:embed/>
                </p:oleObj>
              </mc:Choice>
              <mc:Fallback>
                <p:oleObj name="Document" r:id="rId6" imgW="5676900" imgH="3886200"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49275"/>
                        <a:ext cx="11422063" cy="779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5"/>
          <p:cNvSpPr txBox="1">
            <a:spLocks noChangeArrowheads="1"/>
          </p:cNvSpPr>
          <p:nvPr/>
        </p:nvSpPr>
        <p:spPr bwMode="auto">
          <a:xfrm>
            <a:off x="0" y="6484938"/>
            <a:ext cx="9036050" cy="369887"/>
          </a:xfrm>
          <a:prstGeom prst="rect">
            <a:avLst/>
          </a:prstGeom>
          <a:noFill/>
          <a:ln>
            <a:noFill/>
          </a:ln>
          <a:effectLst>
            <a:outerShdw blurRad="63500" dist="29783" dir="1514402"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fontAlgn="base">
              <a:spcBef>
                <a:spcPct val="50000"/>
              </a:spcBef>
              <a:spcAft>
                <a:spcPct val="0"/>
              </a:spcAft>
            </a:pPr>
            <a:r>
              <a:rPr lang="en-US" sz="1800">
                <a:solidFill>
                  <a:srgbClr val="FFFFFF"/>
                </a:solidFill>
                <a:cs typeface="Arial" charset="0"/>
              </a:rPr>
              <a:t>Fee &amp; Stuart, </a:t>
            </a:r>
            <a:r>
              <a:rPr lang="zh-CN" altLang="en-US" sz="1800" i="1">
                <a:solidFill>
                  <a:srgbClr val="FFFFFF"/>
                </a:solidFill>
                <a:cs typeface="Arial" charset="0"/>
              </a:rPr>
              <a:t>圣经导读 </a:t>
            </a:r>
            <a:r>
              <a:rPr lang="en-US" sz="1800">
                <a:solidFill>
                  <a:srgbClr val="FFFFFF"/>
                </a:solidFill>
                <a:cs typeface="Arial" charset="0"/>
              </a:rPr>
              <a:t>, 74</a:t>
            </a:r>
            <a:r>
              <a:rPr lang="en-US" sz="1800" i="1">
                <a:solidFill>
                  <a:srgbClr val="FFFFFF"/>
                </a:solidFill>
                <a:cs typeface="Arial" charset="0"/>
              </a:rPr>
              <a:t> </a:t>
            </a:r>
            <a:endParaRPr lang="en-US" sz="1800">
              <a:solidFill>
                <a:srgbClr val="FFFFFF"/>
              </a:solidFill>
              <a:cs typeface="Arial" charset="0"/>
            </a:endParaRPr>
          </a:p>
        </p:txBody>
      </p:sp>
    </p:spTree>
    <p:extLst>
      <p:ext uri="{BB962C8B-B14F-4D97-AF65-F5344CB8AC3E}">
        <p14:creationId xmlns:p14="http://schemas.microsoft.com/office/powerpoint/2010/main" val="171285855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2"/>
          <p:cNvSpPr>
            <a:spLocks noChangeArrowheads="1"/>
          </p:cNvSpPr>
          <p:nvPr/>
        </p:nvSpPr>
        <p:spPr bwMode="auto">
          <a:xfrm>
            <a:off x="0" y="0"/>
            <a:ext cx="9144000" cy="6858000"/>
          </a:xfrm>
          <a:prstGeom prst="rect">
            <a:avLst/>
          </a:prstGeom>
          <a:gradFill rotWithShape="0">
            <a:gsLst>
              <a:gs pos="0">
                <a:srgbClr val="FF3300"/>
              </a:gs>
              <a:gs pos="100000">
                <a:schemeClr val="accent2"/>
              </a:gs>
            </a:gsLst>
            <a:path path="shape">
              <a:fillToRect l="50000" t="50000" r="50000" b="50000"/>
            </a:path>
          </a:gra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zh-CN" altLang="en-US" sz="2400">
              <a:solidFill>
                <a:srgbClr val="000000"/>
              </a:solidFill>
              <a:latin typeface="Arial" charset="0"/>
              <a:ea typeface="ＭＳ Ｐゴシック" charset="0"/>
              <a:cs typeface="Arial" charset="0"/>
            </a:endParaRPr>
          </a:p>
        </p:txBody>
      </p:sp>
      <p:sp>
        <p:nvSpPr>
          <p:cNvPr id="845827" name="AutoShape 3"/>
          <p:cNvSpPr>
            <a:spLocks noChangeArrowheads="1"/>
          </p:cNvSpPr>
          <p:nvPr/>
        </p:nvSpPr>
        <p:spPr bwMode="auto">
          <a:xfrm>
            <a:off x="523875" y="1498600"/>
            <a:ext cx="7993063" cy="3463925"/>
          </a:xfrm>
          <a:prstGeom prst="parallelogram">
            <a:avLst>
              <a:gd name="adj" fmla="val 57688"/>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Arial" charset="0"/>
            </a:endParaRPr>
          </a:p>
        </p:txBody>
      </p:sp>
      <p:sp>
        <p:nvSpPr>
          <p:cNvPr id="845828" name="Text Box 4"/>
          <p:cNvSpPr txBox="1">
            <a:spLocks noChangeArrowheads="1"/>
          </p:cNvSpPr>
          <p:nvPr/>
        </p:nvSpPr>
        <p:spPr bwMode="auto">
          <a:xfrm>
            <a:off x="533400" y="5029200"/>
            <a:ext cx="2667000"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sz="2800" b="1">
                <a:solidFill>
                  <a:srgbClr val="FFFFFF"/>
                </a:solidFill>
                <a:cs typeface="Arial" charset="0"/>
              </a:rPr>
              <a:t>事件 </a:t>
            </a:r>
            <a:r>
              <a:rPr lang="en-US" altLang="zh-CN" sz="2800" b="1">
                <a:solidFill>
                  <a:srgbClr val="FFFFFF"/>
                </a:solidFill>
                <a:cs typeface="Arial" charset="0"/>
              </a:rPr>
              <a:t>1-11</a:t>
            </a:r>
          </a:p>
        </p:txBody>
      </p:sp>
      <p:sp>
        <p:nvSpPr>
          <p:cNvPr id="845829" name="Text Box 5"/>
          <p:cNvSpPr txBox="1">
            <a:spLocks noChangeArrowheads="1"/>
          </p:cNvSpPr>
          <p:nvPr/>
        </p:nvSpPr>
        <p:spPr bwMode="auto">
          <a:xfrm>
            <a:off x="3200400" y="5029200"/>
            <a:ext cx="3352800" cy="519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sz="2800" b="1">
                <a:solidFill>
                  <a:srgbClr val="FFFFFF"/>
                </a:solidFill>
                <a:cs typeface="Arial" charset="0"/>
              </a:rPr>
              <a:t>人物 </a:t>
            </a:r>
            <a:r>
              <a:rPr lang="en-US" altLang="zh-CN" sz="2800" b="1">
                <a:solidFill>
                  <a:srgbClr val="FFFFFF"/>
                </a:solidFill>
                <a:cs typeface="Arial" charset="0"/>
              </a:rPr>
              <a:t>12-50</a:t>
            </a:r>
          </a:p>
        </p:txBody>
      </p:sp>
      <p:sp>
        <p:nvSpPr>
          <p:cNvPr id="845830" name="Text Box 6"/>
          <p:cNvSpPr txBox="1">
            <a:spLocks noChangeArrowheads="1"/>
          </p:cNvSpPr>
          <p:nvPr/>
        </p:nvSpPr>
        <p:spPr bwMode="auto">
          <a:xfrm rot="-3589555">
            <a:off x="-68262" y="3159125"/>
            <a:ext cx="3567112" cy="57943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50000"/>
              </a:spcBef>
              <a:spcAft>
                <a:spcPct val="0"/>
              </a:spcAft>
            </a:pPr>
            <a:r>
              <a:rPr lang="zh-CN" altLang="en-US" sz="3200" b="1">
                <a:solidFill>
                  <a:srgbClr val="FFFFFF"/>
                </a:solidFill>
                <a:cs typeface="Arial" charset="0"/>
              </a:rPr>
              <a:t> 创世  </a:t>
            </a:r>
            <a:r>
              <a:rPr lang="en-US" altLang="zh-CN" sz="3200" b="1">
                <a:solidFill>
                  <a:srgbClr val="FFFFFF"/>
                </a:solidFill>
                <a:cs typeface="Arial" charset="0"/>
              </a:rPr>
              <a:t>1–2</a:t>
            </a:r>
          </a:p>
        </p:txBody>
      </p:sp>
      <p:sp>
        <p:nvSpPr>
          <p:cNvPr id="845831" name="Text Box 7"/>
          <p:cNvSpPr txBox="1">
            <a:spLocks noChangeArrowheads="1"/>
          </p:cNvSpPr>
          <p:nvPr/>
        </p:nvSpPr>
        <p:spPr bwMode="auto">
          <a:xfrm rot="-3639023">
            <a:off x="1063626" y="3794125"/>
            <a:ext cx="1890712"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50000"/>
              </a:spcBef>
              <a:spcAft>
                <a:spcPct val="0"/>
              </a:spcAft>
            </a:pPr>
            <a:r>
              <a:rPr lang="zh-CN" altLang="en-US" sz="3200" b="1">
                <a:solidFill>
                  <a:srgbClr val="FFFFFF"/>
                </a:solidFill>
                <a:cs typeface="Arial" charset="0"/>
              </a:rPr>
              <a:t>堕落 </a:t>
            </a:r>
            <a:r>
              <a:rPr lang="en-US" altLang="zh-CN" sz="3200" b="1">
                <a:solidFill>
                  <a:srgbClr val="FFFFFF"/>
                </a:solidFill>
                <a:cs typeface="Arial" charset="0"/>
              </a:rPr>
              <a:t>3–5</a:t>
            </a:r>
          </a:p>
        </p:txBody>
      </p:sp>
      <p:sp>
        <p:nvSpPr>
          <p:cNvPr id="845832" name="Text Box 8"/>
          <p:cNvSpPr txBox="1">
            <a:spLocks noChangeArrowheads="1"/>
          </p:cNvSpPr>
          <p:nvPr/>
        </p:nvSpPr>
        <p:spPr bwMode="auto">
          <a:xfrm rot="-3594488">
            <a:off x="1481138" y="3436938"/>
            <a:ext cx="2732087"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50000"/>
              </a:spcBef>
              <a:spcAft>
                <a:spcPct val="0"/>
              </a:spcAft>
            </a:pPr>
            <a:r>
              <a:rPr lang="zh-CN" altLang="en-US" sz="3200" b="1">
                <a:solidFill>
                  <a:srgbClr val="FFFFFF"/>
                </a:solidFill>
                <a:cs typeface="Arial" charset="0"/>
              </a:rPr>
              <a:t>洪水 </a:t>
            </a:r>
            <a:r>
              <a:rPr lang="en-US" altLang="zh-CN" sz="3200" b="1">
                <a:solidFill>
                  <a:srgbClr val="FFFFFF"/>
                </a:solidFill>
                <a:cs typeface="Arial" charset="0"/>
              </a:rPr>
              <a:t>6–9</a:t>
            </a:r>
          </a:p>
        </p:txBody>
      </p:sp>
      <p:sp>
        <p:nvSpPr>
          <p:cNvPr id="845833" name="Text Box 9"/>
          <p:cNvSpPr txBox="1">
            <a:spLocks noChangeArrowheads="1"/>
          </p:cNvSpPr>
          <p:nvPr/>
        </p:nvSpPr>
        <p:spPr bwMode="auto">
          <a:xfrm rot="-3665365">
            <a:off x="1960563" y="3033713"/>
            <a:ext cx="3602037"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50000"/>
              </a:spcBef>
              <a:spcAft>
                <a:spcPct val="0"/>
              </a:spcAft>
            </a:pPr>
            <a:r>
              <a:rPr lang="zh-CN" altLang="en-US" sz="3200" b="1">
                <a:solidFill>
                  <a:srgbClr val="FFFFFF"/>
                </a:solidFill>
                <a:cs typeface="Arial" charset="0"/>
              </a:rPr>
              <a:t>万国万族 </a:t>
            </a:r>
            <a:r>
              <a:rPr lang="en-US" altLang="zh-CN" sz="3200" b="1">
                <a:solidFill>
                  <a:srgbClr val="FFFFFF"/>
                </a:solidFill>
                <a:cs typeface="Arial" charset="0"/>
              </a:rPr>
              <a:t>10–11</a:t>
            </a:r>
          </a:p>
        </p:txBody>
      </p:sp>
      <p:sp>
        <p:nvSpPr>
          <p:cNvPr id="845834" name="Text Box 10"/>
          <p:cNvSpPr txBox="1">
            <a:spLocks noChangeArrowheads="1"/>
          </p:cNvSpPr>
          <p:nvPr/>
        </p:nvSpPr>
        <p:spPr bwMode="auto">
          <a:xfrm rot="-3578126">
            <a:off x="2591594" y="2763044"/>
            <a:ext cx="4244975"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50000"/>
              </a:spcBef>
              <a:spcAft>
                <a:spcPct val="0"/>
              </a:spcAft>
            </a:pPr>
            <a:r>
              <a:rPr lang="zh-CN" altLang="en-US" sz="3200" b="1">
                <a:solidFill>
                  <a:srgbClr val="FFFFFF"/>
                </a:solidFill>
                <a:cs typeface="Arial" charset="0"/>
              </a:rPr>
              <a:t>亚伯拉罕</a:t>
            </a:r>
            <a:r>
              <a:rPr lang="en-US" altLang="zh-CN" sz="3200" b="1">
                <a:solidFill>
                  <a:srgbClr val="FFFFFF"/>
                </a:solidFill>
                <a:cs typeface="Arial" charset="0"/>
              </a:rPr>
              <a:t> 12–25:18</a:t>
            </a:r>
          </a:p>
        </p:txBody>
      </p:sp>
      <p:sp>
        <p:nvSpPr>
          <p:cNvPr id="845835" name="Text Box 11"/>
          <p:cNvSpPr txBox="1">
            <a:spLocks noChangeArrowheads="1"/>
          </p:cNvSpPr>
          <p:nvPr/>
        </p:nvSpPr>
        <p:spPr bwMode="auto">
          <a:xfrm rot="-3537139">
            <a:off x="3451226" y="2632075"/>
            <a:ext cx="4265612"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50000"/>
              </a:spcBef>
              <a:spcAft>
                <a:spcPct val="0"/>
              </a:spcAft>
            </a:pPr>
            <a:r>
              <a:rPr lang="zh-CN" altLang="en-US" sz="3200" b="1">
                <a:solidFill>
                  <a:srgbClr val="FFFFFF"/>
                </a:solidFill>
                <a:cs typeface="Arial" charset="0"/>
              </a:rPr>
              <a:t>以撒 </a:t>
            </a:r>
            <a:r>
              <a:rPr lang="en-US" altLang="zh-CN" sz="3200" b="1">
                <a:solidFill>
                  <a:srgbClr val="FFFFFF"/>
                </a:solidFill>
                <a:cs typeface="Arial" charset="0"/>
              </a:rPr>
              <a:t>25:19–26:35</a:t>
            </a:r>
          </a:p>
        </p:txBody>
      </p:sp>
      <p:sp>
        <p:nvSpPr>
          <p:cNvPr id="845838" name="Line 14"/>
          <p:cNvSpPr>
            <a:spLocks noChangeShapeType="1"/>
          </p:cNvSpPr>
          <p:nvPr/>
        </p:nvSpPr>
        <p:spPr bwMode="auto">
          <a:xfrm flipH="1">
            <a:off x="1158875" y="1492250"/>
            <a:ext cx="2038350" cy="344487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MS PGothic" charset="0"/>
            </a:endParaRPr>
          </a:p>
        </p:txBody>
      </p:sp>
      <p:sp>
        <p:nvSpPr>
          <p:cNvPr id="845839" name="Line 15"/>
          <p:cNvSpPr>
            <a:spLocks noChangeShapeType="1"/>
          </p:cNvSpPr>
          <p:nvPr/>
        </p:nvSpPr>
        <p:spPr bwMode="auto">
          <a:xfrm flipH="1">
            <a:off x="1828800" y="1504950"/>
            <a:ext cx="2057400" cy="344487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MS PGothic" charset="0"/>
            </a:endParaRPr>
          </a:p>
        </p:txBody>
      </p:sp>
      <p:sp>
        <p:nvSpPr>
          <p:cNvPr id="845840" name="Line 16"/>
          <p:cNvSpPr>
            <a:spLocks noChangeShapeType="1"/>
          </p:cNvSpPr>
          <p:nvPr/>
        </p:nvSpPr>
        <p:spPr bwMode="auto">
          <a:xfrm flipH="1">
            <a:off x="2514600" y="1495425"/>
            <a:ext cx="2057400" cy="345440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MS PGothic" charset="0"/>
            </a:endParaRPr>
          </a:p>
        </p:txBody>
      </p:sp>
      <p:sp>
        <p:nvSpPr>
          <p:cNvPr id="845841" name="Line 17"/>
          <p:cNvSpPr>
            <a:spLocks noChangeShapeType="1"/>
          </p:cNvSpPr>
          <p:nvPr/>
        </p:nvSpPr>
        <p:spPr bwMode="auto">
          <a:xfrm flipH="1">
            <a:off x="3200400" y="1504950"/>
            <a:ext cx="2028825" cy="344487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MS PGothic" charset="0"/>
            </a:endParaRPr>
          </a:p>
        </p:txBody>
      </p:sp>
      <p:sp>
        <p:nvSpPr>
          <p:cNvPr id="845842" name="Line 18"/>
          <p:cNvSpPr>
            <a:spLocks noChangeShapeType="1"/>
          </p:cNvSpPr>
          <p:nvPr/>
        </p:nvSpPr>
        <p:spPr bwMode="auto">
          <a:xfrm flipH="1">
            <a:off x="4043363" y="1498600"/>
            <a:ext cx="2057400" cy="3463925"/>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MS PGothic" charset="0"/>
            </a:endParaRPr>
          </a:p>
        </p:txBody>
      </p:sp>
      <p:sp>
        <p:nvSpPr>
          <p:cNvPr id="845843" name="Line 19"/>
          <p:cNvSpPr>
            <a:spLocks noChangeShapeType="1"/>
          </p:cNvSpPr>
          <p:nvPr/>
        </p:nvSpPr>
        <p:spPr bwMode="auto">
          <a:xfrm flipH="1">
            <a:off x="4713288" y="1495425"/>
            <a:ext cx="2060575" cy="3455988"/>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MS PGothic" charset="0"/>
            </a:endParaRPr>
          </a:p>
        </p:txBody>
      </p:sp>
      <p:sp>
        <p:nvSpPr>
          <p:cNvPr id="845844" name="Line 20"/>
          <p:cNvSpPr>
            <a:spLocks noChangeShapeType="1"/>
          </p:cNvSpPr>
          <p:nvPr/>
        </p:nvSpPr>
        <p:spPr bwMode="auto">
          <a:xfrm flipH="1">
            <a:off x="5591175" y="1476375"/>
            <a:ext cx="2028825" cy="3473450"/>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MS PGothic" charset="0"/>
            </a:endParaRPr>
          </a:p>
        </p:txBody>
      </p:sp>
      <p:sp>
        <p:nvSpPr>
          <p:cNvPr id="845845" name="Text Box 21"/>
          <p:cNvSpPr txBox="1">
            <a:spLocks noChangeArrowheads="1"/>
          </p:cNvSpPr>
          <p:nvPr/>
        </p:nvSpPr>
        <p:spPr bwMode="auto">
          <a:xfrm>
            <a:off x="5524500" y="652463"/>
            <a:ext cx="2895600" cy="581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sz="3200" b="1">
                <a:solidFill>
                  <a:srgbClr val="FFFFFF"/>
                </a:solidFill>
                <a:cs typeface="Arial" charset="0"/>
              </a:rPr>
              <a:t>列祖的历史</a:t>
            </a:r>
          </a:p>
        </p:txBody>
      </p:sp>
      <p:grpSp>
        <p:nvGrpSpPr>
          <p:cNvPr id="172051" name="Group 22"/>
          <p:cNvGrpSpPr>
            <a:grpSpLocks/>
          </p:cNvGrpSpPr>
          <p:nvPr/>
        </p:nvGrpSpPr>
        <p:grpSpPr bwMode="auto">
          <a:xfrm>
            <a:off x="2514600" y="533400"/>
            <a:ext cx="6019800" cy="938213"/>
            <a:chOff x="1584" y="336"/>
            <a:chExt cx="3792" cy="591"/>
          </a:xfrm>
        </p:grpSpPr>
        <p:sp>
          <p:nvSpPr>
            <p:cNvPr id="845847" name="Rectangle 23"/>
            <p:cNvSpPr>
              <a:spLocks noChangeArrowheads="1"/>
            </p:cNvSpPr>
            <p:nvPr/>
          </p:nvSpPr>
          <p:spPr bwMode="auto">
            <a:xfrm>
              <a:off x="1584" y="336"/>
              <a:ext cx="3792" cy="591"/>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Arial" charset="0"/>
              </a:endParaRPr>
            </a:p>
          </p:txBody>
        </p:sp>
        <p:sp>
          <p:nvSpPr>
            <p:cNvPr id="845848" name="Line 24"/>
            <p:cNvSpPr>
              <a:spLocks noChangeShapeType="1"/>
            </p:cNvSpPr>
            <p:nvPr/>
          </p:nvSpPr>
          <p:spPr bwMode="auto">
            <a:xfrm flipV="1">
              <a:off x="3300" y="345"/>
              <a:ext cx="0" cy="576"/>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MS PGothic" charset="0"/>
              </a:endParaRPr>
            </a:p>
          </p:txBody>
        </p:sp>
      </p:grpSp>
      <p:grpSp>
        <p:nvGrpSpPr>
          <p:cNvPr id="172052" name="Group 25"/>
          <p:cNvGrpSpPr>
            <a:grpSpLocks/>
          </p:cNvGrpSpPr>
          <p:nvPr/>
        </p:nvGrpSpPr>
        <p:grpSpPr bwMode="auto">
          <a:xfrm>
            <a:off x="533400" y="4953000"/>
            <a:ext cx="6019800" cy="685800"/>
            <a:chOff x="336" y="3120"/>
            <a:chExt cx="3792" cy="432"/>
          </a:xfrm>
        </p:grpSpPr>
        <p:sp>
          <p:nvSpPr>
            <p:cNvPr id="845850" name="Rectangle 26"/>
            <p:cNvSpPr>
              <a:spLocks noChangeArrowheads="1"/>
            </p:cNvSpPr>
            <p:nvPr/>
          </p:nvSpPr>
          <p:spPr bwMode="auto">
            <a:xfrm>
              <a:off x="336" y="3120"/>
              <a:ext cx="3792" cy="432"/>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Arial" charset="0"/>
              </a:endParaRPr>
            </a:p>
          </p:txBody>
        </p:sp>
        <p:sp>
          <p:nvSpPr>
            <p:cNvPr id="845851" name="Line 27"/>
            <p:cNvSpPr>
              <a:spLocks noChangeShapeType="1"/>
            </p:cNvSpPr>
            <p:nvPr/>
          </p:nvSpPr>
          <p:spPr bwMode="auto">
            <a:xfrm>
              <a:off x="2016" y="3120"/>
              <a:ext cx="0" cy="432"/>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MS PGothic" charset="0"/>
              </a:endParaRPr>
            </a:p>
          </p:txBody>
        </p:sp>
      </p:grpSp>
      <p:grpSp>
        <p:nvGrpSpPr>
          <p:cNvPr id="172053" name="Group 28"/>
          <p:cNvGrpSpPr>
            <a:grpSpLocks/>
          </p:cNvGrpSpPr>
          <p:nvPr/>
        </p:nvGrpSpPr>
        <p:grpSpPr bwMode="auto">
          <a:xfrm>
            <a:off x="533400" y="5638800"/>
            <a:ext cx="6019800" cy="685800"/>
            <a:chOff x="336" y="3120"/>
            <a:chExt cx="3792" cy="432"/>
          </a:xfrm>
        </p:grpSpPr>
        <p:sp>
          <p:nvSpPr>
            <p:cNvPr id="845853" name="Rectangle 29"/>
            <p:cNvSpPr>
              <a:spLocks noChangeArrowheads="1"/>
            </p:cNvSpPr>
            <p:nvPr/>
          </p:nvSpPr>
          <p:spPr bwMode="auto">
            <a:xfrm>
              <a:off x="336" y="3120"/>
              <a:ext cx="3792" cy="432"/>
            </a:xfrm>
            <a:prstGeom prst="rect">
              <a:avLst/>
            </a:prstGeom>
            <a:noFill/>
            <a:ln w="57150">
              <a:solidFill>
                <a:schemeClr val="bg1"/>
              </a:solidFill>
              <a:miter lim="800000"/>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Arial" charset="0"/>
              </a:endParaRPr>
            </a:p>
          </p:txBody>
        </p:sp>
        <p:sp>
          <p:nvSpPr>
            <p:cNvPr id="845854" name="Line 30"/>
            <p:cNvSpPr>
              <a:spLocks noChangeShapeType="1"/>
            </p:cNvSpPr>
            <p:nvPr/>
          </p:nvSpPr>
          <p:spPr bwMode="auto">
            <a:xfrm>
              <a:off x="2016" y="3120"/>
              <a:ext cx="0" cy="432"/>
            </a:xfrm>
            <a:prstGeom prst="line">
              <a:avLst/>
            </a:prstGeom>
            <a:noFill/>
            <a:ln w="57150">
              <a:solidFill>
                <a:schemeClr val="bg1"/>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MS PGothic" charset="0"/>
              </a:endParaRPr>
            </a:p>
          </p:txBody>
        </p:sp>
      </p:grpSp>
      <p:sp>
        <p:nvSpPr>
          <p:cNvPr id="845855" name="Text Box 31"/>
          <p:cNvSpPr txBox="1">
            <a:spLocks noChangeArrowheads="1"/>
          </p:cNvSpPr>
          <p:nvPr/>
        </p:nvSpPr>
        <p:spPr bwMode="auto">
          <a:xfrm>
            <a:off x="457200" y="5668963"/>
            <a:ext cx="2819400" cy="5191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sz="2800" b="1">
                <a:solidFill>
                  <a:srgbClr val="FFFFFF"/>
                </a:solidFill>
                <a:cs typeface="Arial" charset="0"/>
              </a:rPr>
              <a:t>人类历史</a:t>
            </a:r>
          </a:p>
        </p:txBody>
      </p:sp>
      <p:sp>
        <p:nvSpPr>
          <p:cNvPr id="845856" name="Text Box 32"/>
          <p:cNvSpPr txBox="1">
            <a:spLocks noChangeArrowheads="1"/>
          </p:cNvSpPr>
          <p:nvPr/>
        </p:nvSpPr>
        <p:spPr bwMode="auto">
          <a:xfrm>
            <a:off x="3348038" y="5668963"/>
            <a:ext cx="3298825" cy="519112"/>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sz="2800" b="1">
                <a:solidFill>
                  <a:srgbClr val="FFFFFF"/>
                </a:solidFill>
                <a:cs typeface="Arial" charset="0"/>
              </a:rPr>
              <a:t>希伯来一族的历史</a:t>
            </a:r>
          </a:p>
        </p:txBody>
      </p:sp>
      <p:sp>
        <p:nvSpPr>
          <p:cNvPr id="845857" name="Line 33"/>
          <p:cNvSpPr>
            <a:spLocks noChangeShapeType="1"/>
          </p:cNvSpPr>
          <p:nvPr/>
        </p:nvSpPr>
        <p:spPr bwMode="auto">
          <a:xfrm flipH="1">
            <a:off x="3200400" y="1504950"/>
            <a:ext cx="2028825" cy="3444875"/>
          </a:xfrm>
          <a:prstGeom prst="line">
            <a:avLst/>
          </a:prstGeom>
          <a:noFill/>
          <a:ln w="57150">
            <a:solidFill>
              <a:srgbClr val="FFFF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MS PGothic" charset="0"/>
            </a:endParaRPr>
          </a:p>
        </p:txBody>
      </p:sp>
      <p:sp>
        <p:nvSpPr>
          <p:cNvPr id="845858" name="Line 34"/>
          <p:cNvSpPr>
            <a:spLocks noChangeShapeType="1"/>
          </p:cNvSpPr>
          <p:nvPr/>
        </p:nvSpPr>
        <p:spPr bwMode="auto">
          <a:xfrm flipV="1">
            <a:off x="5238750" y="547688"/>
            <a:ext cx="0" cy="914400"/>
          </a:xfrm>
          <a:prstGeom prst="line">
            <a:avLst/>
          </a:prstGeom>
          <a:noFill/>
          <a:ln w="57150">
            <a:solidFill>
              <a:srgbClr val="FFFF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MS PGothic" charset="0"/>
            </a:endParaRPr>
          </a:p>
        </p:txBody>
      </p:sp>
      <p:sp>
        <p:nvSpPr>
          <p:cNvPr id="845859" name="Line 35"/>
          <p:cNvSpPr>
            <a:spLocks noChangeShapeType="1"/>
          </p:cNvSpPr>
          <p:nvPr/>
        </p:nvSpPr>
        <p:spPr bwMode="auto">
          <a:xfrm>
            <a:off x="3200400" y="4953000"/>
            <a:ext cx="0" cy="685800"/>
          </a:xfrm>
          <a:prstGeom prst="line">
            <a:avLst/>
          </a:prstGeom>
          <a:noFill/>
          <a:ln w="57150">
            <a:solidFill>
              <a:srgbClr val="FFFF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MS PGothic" charset="0"/>
            </a:endParaRPr>
          </a:p>
        </p:txBody>
      </p:sp>
      <p:sp>
        <p:nvSpPr>
          <p:cNvPr id="845860" name="Line 36"/>
          <p:cNvSpPr>
            <a:spLocks noChangeShapeType="1"/>
          </p:cNvSpPr>
          <p:nvPr/>
        </p:nvSpPr>
        <p:spPr bwMode="auto">
          <a:xfrm>
            <a:off x="3200400" y="5638800"/>
            <a:ext cx="0" cy="685800"/>
          </a:xfrm>
          <a:prstGeom prst="line">
            <a:avLst/>
          </a:prstGeom>
          <a:noFill/>
          <a:ln w="57150">
            <a:solidFill>
              <a:srgbClr val="FFFF00"/>
            </a:solidFill>
            <a:round/>
            <a:headEnd/>
            <a:tailEnd/>
          </a:ln>
          <a:effectLst>
            <a:outerShdw blurRad="63500" dist="38099" dir="2700000" algn="ctr" rotWithShape="0">
              <a:schemeClr val="tx1">
                <a:alpha val="74997"/>
              </a:schemeClr>
            </a:outerShdw>
          </a:effectLst>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sz="2400">
              <a:solidFill>
                <a:srgbClr val="000000"/>
              </a:solidFill>
              <a:latin typeface="Arial" charset="0"/>
              <a:ea typeface="MS PGothic" charset="0"/>
              <a:cs typeface="MS PGothic" charset="0"/>
            </a:endParaRPr>
          </a:p>
        </p:txBody>
      </p:sp>
      <p:sp>
        <p:nvSpPr>
          <p:cNvPr id="845861" name="Text Box 37"/>
          <p:cNvSpPr txBox="1">
            <a:spLocks noChangeArrowheads="1"/>
          </p:cNvSpPr>
          <p:nvPr/>
        </p:nvSpPr>
        <p:spPr bwMode="auto">
          <a:xfrm>
            <a:off x="2684463" y="661988"/>
            <a:ext cx="2505075" cy="581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sz="3200" b="1">
                <a:solidFill>
                  <a:srgbClr val="FFFFFF"/>
                </a:solidFill>
                <a:cs typeface="Arial" charset="0"/>
              </a:rPr>
              <a:t>上古历史</a:t>
            </a:r>
          </a:p>
        </p:txBody>
      </p:sp>
      <p:sp>
        <p:nvSpPr>
          <p:cNvPr id="172061" name="Text Box 38"/>
          <p:cNvSpPr txBox="1">
            <a:spLocks noChangeArrowheads="1"/>
          </p:cNvSpPr>
          <p:nvPr/>
        </p:nvSpPr>
        <p:spPr bwMode="auto">
          <a:xfrm>
            <a:off x="8578850" y="762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en-US" altLang="zh-CN" b="1">
                <a:solidFill>
                  <a:srgbClr val="FFFFFF"/>
                </a:solidFill>
                <a:cs typeface="Arial" charset="0"/>
              </a:rPr>
              <a:t>56</a:t>
            </a:r>
          </a:p>
        </p:txBody>
      </p:sp>
      <p:sp>
        <p:nvSpPr>
          <p:cNvPr id="845863" name="Rectangle 39"/>
          <p:cNvSpPr>
            <a:spLocks noGrp="1" noChangeArrowheads="1"/>
          </p:cNvSpPr>
          <p:nvPr>
            <p:ph type="title" idx="4294967295"/>
          </p:nvPr>
        </p:nvSpPr>
        <p:spPr>
          <a:xfrm>
            <a:off x="6443663" y="3516313"/>
            <a:ext cx="2700337" cy="3657600"/>
          </a:xfrm>
          <a:effectLst>
            <a:outerShdw blurRad="63500" dist="35921" dir="2700000" algn="ctr" rotWithShape="0">
              <a:srgbClr val="000A0D">
                <a:alpha val="74997"/>
              </a:srgbClr>
            </a:outerShdw>
          </a:effectLst>
        </p:spPr>
        <p:txBody>
          <a:bodyPr/>
          <a:lstStyle/>
          <a:p>
            <a:pPr>
              <a:defRPr/>
            </a:pPr>
            <a:r>
              <a:rPr lang="zh-CN" altLang="en-US" sz="3600" b="1" dirty="0" smtClean="0">
                <a:solidFill>
                  <a:schemeClr val="bg1"/>
                </a:solidFill>
                <a:cs typeface="Geneva" charset="0"/>
              </a:rPr>
              <a:t>约瑟的故事</a:t>
            </a:r>
          </a:p>
        </p:txBody>
      </p:sp>
      <p:sp>
        <p:nvSpPr>
          <p:cNvPr id="1822732" name="Text Box 12"/>
          <p:cNvSpPr txBox="1">
            <a:spLocks noChangeArrowheads="1"/>
          </p:cNvSpPr>
          <p:nvPr/>
        </p:nvSpPr>
        <p:spPr bwMode="auto">
          <a:xfrm rot="-3573633">
            <a:off x="4547394" y="3371057"/>
            <a:ext cx="2732087" cy="584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defRPr/>
            </a:pPr>
            <a:r>
              <a:rPr lang="zh-CN" altLang="en-US" sz="3200" b="1" dirty="0">
                <a:solidFill>
                  <a:srgbClr val="FFFFFF"/>
                </a:solidFill>
                <a:latin typeface="Times New Roman" pitchFamily="-128" charset="0"/>
                <a:ea typeface="SimSun" pitchFamily="2" charset="-128"/>
                <a:cs typeface="SimSun" pitchFamily="2" charset="-128"/>
              </a:rPr>
              <a:t>雅各 </a:t>
            </a:r>
            <a:r>
              <a:rPr lang="en-US" altLang="zh-CN" sz="3200" b="1" dirty="0">
                <a:solidFill>
                  <a:srgbClr val="FFFFFF"/>
                </a:solidFill>
                <a:latin typeface="Times New Roman" pitchFamily="-128" charset="0"/>
                <a:ea typeface="SimSun" pitchFamily="2" charset="-128"/>
                <a:cs typeface="SimSun" pitchFamily="2" charset="-128"/>
              </a:rPr>
              <a:t>27-36</a:t>
            </a:r>
          </a:p>
        </p:txBody>
      </p:sp>
      <p:sp>
        <p:nvSpPr>
          <p:cNvPr id="845837" name="Text Box 13"/>
          <p:cNvSpPr txBox="1">
            <a:spLocks noChangeArrowheads="1"/>
          </p:cNvSpPr>
          <p:nvPr/>
        </p:nvSpPr>
        <p:spPr bwMode="auto">
          <a:xfrm rot="-3620257">
            <a:off x="5402263" y="3224213"/>
            <a:ext cx="3003550" cy="584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fontAlgn="base">
              <a:spcBef>
                <a:spcPct val="50000"/>
              </a:spcBef>
              <a:spcAft>
                <a:spcPct val="0"/>
              </a:spcAft>
              <a:defRPr/>
            </a:pPr>
            <a:r>
              <a:rPr lang="zh-CN" altLang="en-US" sz="3200" b="1" dirty="0" smtClean="0">
                <a:solidFill>
                  <a:srgbClr val="FFFFFF"/>
                </a:solidFill>
                <a:latin typeface="Times New Roman" panose="02020603050405020304" pitchFamily="18" charset="0"/>
                <a:ea typeface="SimSun" panose="02010600030101010101" pitchFamily="2" charset="-122"/>
                <a:cs typeface="MS PGothic" charset="0"/>
              </a:rPr>
              <a:t>约瑟 </a:t>
            </a:r>
            <a:r>
              <a:rPr lang="en-US" altLang="zh-CN" sz="3200" b="1" dirty="0" smtClean="0">
                <a:solidFill>
                  <a:srgbClr val="FFFFFF"/>
                </a:solidFill>
                <a:latin typeface="Times New Roman" panose="02020603050405020304" pitchFamily="18" charset="0"/>
                <a:ea typeface="SimSun" panose="02010600030101010101" pitchFamily="2" charset="-122"/>
                <a:cs typeface="MS PGothic" charset="0"/>
              </a:rPr>
              <a:t>37-50</a:t>
            </a:r>
          </a:p>
        </p:txBody>
      </p:sp>
    </p:spTree>
    <p:extLst>
      <p:ext uri="{BB962C8B-B14F-4D97-AF65-F5344CB8AC3E}">
        <p14:creationId xmlns:p14="http://schemas.microsoft.com/office/powerpoint/2010/main" val="3377300463"/>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45835"/>
                                        </p:tgtEl>
                                        <p:attrNameLst>
                                          <p:attrName>style.visibility</p:attrName>
                                        </p:attrNameLst>
                                      </p:cBhvr>
                                      <p:to>
                                        <p:strVal val="visible"/>
                                      </p:to>
                                    </p:set>
                                    <p:animEffect transition="in" filter="blinds(horizontal)">
                                      <p:cBhvr>
                                        <p:cTn id="7" dur="500"/>
                                        <p:tgtEl>
                                          <p:spTgt spid="845835"/>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845834"/>
                                        </p:tgtEl>
                                        <p:attrNameLst>
                                          <p:attrName>style.visibility</p:attrName>
                                        </p:attrNameLst>
                                      </p:cBhvr>
                                      <p:to>
                                        <p:strVal val="visible"/>
                                      </p:to>
                                    </p:set>
                                    <p:animEffect transition="in" filter="blinds(horizontal)">
                                      <p:cBhvr>
                                        <p:cTn id="11" dur="500"/>
                                        <p:tgtEl>
                                          <p:spTgt spid="84583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822732"/>
                                        </p:tgtEl>
                                        <p:attrNameLst>
                                          <p:attrName>style.visibility</p:attrName>
                                        </p:attrNameLst>
                                      </p:cBhvr>
                                      <p:to>
                                        <p:strVal val="visible"/>
                                      </p:to>
                                    </p:set>
                                    <p:animEffect transition="in" filter="dissolve">
                                      <p:cBhvr>
                                        <p:cTn id="16" dur="500"/>
                                        <p:tgtEl>
                                          <p:spTgt spid="1822732"/>
                                        </p:tgtEl>
                                      </p:cBhvr>
                                    </p:animEffect>
                                  </p:childTnLst>
                                </p:cTn>
                              </p:par>
                            </p:childTnLst>
                          </p:cTn>
                        </p:par>
                        <p:par>
                          <p:cTn id="17" fill="hold" nodeType="afterGroup">
                            <p:stCondLst>
                              <p:cond delay="500"/>
                            </p:stCondLst>
                            <p:childTnLst>
                              <p:par>
                                <p:cTn id="18" presetID="9" presetClass="entr" presetSubtype="0" fill="hold" grpId="0" nodeType="afterEffect">
                                  <p:stCondLst>
                                    <p:cond delay="1000"/>
                                  </p:stCondLst>
                                  <p:childTnLst>
                                    <p:set>
                                      <p:cBhvr>
                                        <p:cTn id="19" dur="1" fill="hold">
                                          <p:stCondLst>
                                            <p:cond delay="0"/>
                                          </p:stCondLst>
                                        </p:cTn>
                                        <p:tgtEl>
                                          <p:spTgt spid="845837"/>
                                        </p:tgtEl>
                                        <p:attrNameLst>
                                          <p:attrName>style.visibility</p:attrName>
                                        </p:attrNameLst>
                                      </p:cBhvr>
                                      <p:to>
                                        <p:strVal val="visible"/>
                                      </p:to>
                                    </p:set>
                                    <p:animEffect transition="in" filter="dissolve">
                                      <p:cBhvr>
                                        <p:cTn id="20" dur="500"/>
                                        <p:tgtEl>
                                          <p:spTgt spid="845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34" grpId="0"/>
      <p:bldP spid="845835" grpId="0"/>
      <p:bldP spid="1822732" grpId="0" autoUpdateAnimBg="0"/>
      <p:bldP spid="84583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zh-CN" altLang="en-US" sz="2400">
              <a:solidFill>
                <a:srgbClr val="000000"/>
              </a:solidFill>
              <a:latin typeface="Arial" charset="0"/>
              <a:ea typeface="ＭＳ Ｐゴシック" charset="0"/>
              <a:cs typeface="Geneva" charset="0"/>
            </a:endParaRPr>
          </a:p>
        </p:txBody>
      </p:sp>
      <p:pic>
        <p:nvPicPr>
          <p:cNvPr id="174082" name="Picture 3" descr="OJSEJ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67313" y="1905000"/>
            <a:ext cx="3675062"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083" name="Picture 4" descr="OJSEM0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49911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7877" name="Text Box 5"/>
          <p:cNvSpPr txBox="1">
            <a:spLocks noChangeArrowheads="1"/>
          </p:cNvSpPr>
          <p:nvPr/>
        </p:nvSpPr>
        <p:spPr bwMode="auto">
          <a:xfrm>
            <a:off x="4876800" y="6248400"/>
            <a:ext cx="4267200" cy="579438"/>
          </a:xfrm>
          <a:prstGeom prst="rect">
            <a:avLst/>
          </a:prstGeom>
          <a:noFill/>
          <a:ln>
            <a:noFill/>
          </a:ln>
          <a:effectLst>
            <a:outerShdw blurRad="63500" dist="29783" dir="1514402"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914400" fontAlgn="base">
              <a:spcBef>
                <a:spcPct val="50000"/>
              </a:spcBef>
              <a:spcAft>
                <a:spcPct val="0"/>
              </a:spcAft>
              <a:defRPr/>
            </a:pPr>
            <a:r>
              <a:rPr lang="zh-CN" altLang="en-US" sz="3200" b="1">
                <a:solidFill>
                  <a:srgbClr val="FFFFFF"/>
                </a:solidFill>
                <a:latin typeface="Times New Roman" pitchFamily="-128" charset="0"/>
                <a:ea typeface="SimSun" pitchFamily="2" charset="-128"/>
                <a:cs typeface="SimSun" pitchFamily="2" charset="-128"/>
              </a:rPr>
              <a:t>创世记 </a:t>
            </a:r>
            <a:r>
              <a:rPr lang="en-US" altLang="zh-CN" sz="3200" b="1">
                <a:solidFill>
                  <a:srgbClr val="FFFFFF"/>
                </a:solidFill>
                <a:latin typeface="Times New Roman" pitchFamily="-128" charset="0"/>
                <a:ea typeface="SimSun" pitchFamily="2" charset="-128"/>
                <a:cs typeface="SimSun" pitchFamily="2" charset="-128"/>
              </a:rPr>
              <a:t>37:1-11</a:t>
            </a:r>
          </a:p>
        </p:txBody>
      </p:sp>
      <p:sp>
        <p:nvSpPr>
          <p:cNvPr id="174085" name="Rectangle 6"/>
          <p:cNvSpPr>
            <a:spLocks noGrp="1" noChangeArrowheads="1"/>
          </p:cNvSpPr>
          <p:nvPr>
            <p:ph type="title" idx="4294967295"/>
          </p:nvPr>
        </p:nvSpPr>
        <p:spPr>
          <a:xfrm>
            <a:off x="5257800" y="304800"/>
            <a:ext cx="3657600" cy="1371600"/>
          </a:xfrm>
        </p:spPr>
        <p:txBody>
          <a:bodyPr/>
          <a:lstStyle/>
          <a:p>
            <a:pPr eaLnBrk="1" hangingPunct="1"/>
            <a:r>
              <a:rPr lang="zh-CN" altLang="en-US">
                <a:solidFill>
                  <a:schemeClr val="bg1"/>
                </a:solidFill>
                <a:latin typeface="Times New Roman" charset="0"/>
                <a:ea typeface="SimSun" charset="0"/>
                <a:cs typeface="SimSun" charset="0"/>
              </a:rPr>
              <a:t>年轻而张扬</a:t>
            </a:r>
            <a:r>
              <a:rPr lang="en-US" altLang="zh-CN">
                <a:solidFill>
                  <a:schemeClr val="bg1"/>
                </a:solidFill>
                <a:latin typeface="Times New Roman" charset="0"/>
                <a:ea typeface="SimSun" charset="0"/>
                <a:cs typeface="SimSun" charset="0"/>
              </a:rPr>
              <a:t> </a:t>
            </a:r>
            <a:endParaRPr lang="en-US" altLang="zh-CN">
              <a:latin typeface="Times New Roman" charset="0"/>
              <a:ea typeface="SimSun" charset="0"/>
              <a:cs typeface="SimSun" charset="0"/>
            </a:endParaRPr>
          </a:p>
        </p:txBody>
      </p:sp>
    </p:spTree>
    <p:extLst>
      <p:ext uri="{BB962C8B-B14F-4D97-AF65-F5344CB8AC3E}">
        <p14:creationId xmlns:p14="http://schemas.microsoft.com/office/powerpoint/2010/main" val="3091324663"/>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zh-CN" altLang="en-US" sz="2400">
              <a:solidFill>
                <a:srgbClr val="000000"/>
              </a:solidFill>
              <a:latin typeface="Arial" charset="0"/>
              <a:ea typeface="ＭＳ Ｐゴシック" charset="0"/>
              <a:cs typeface="Geneva" charset="0"/>
            </a:endParaRPr>
          </a:p>
        </p:txBody>
      </p:sp>
      <p:pic>
        <p:nvPicPr>
          <p:cNvPr id="176130" name="Picture 3" descr="OJSSP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15950"/>
            <a:ext cx="9144000"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24" name="Text Box 4"/>
          <p:cNvSpPr txBox="1">
            <a:spLocks noChangeArrowheads="1"/>
          </p:cNvSpPr>
          <p:nvPr/>
        </p:nvSpPr>
        <p:spPr bwMode="auto">
          <a:xfrm>
            <a:off x="2743200" y="6278563"/>
            <a:ext cx="4267200" cy="579437"/>
          </a:xfrm>
          <a:prstGeom prst="rect">
            <a:avLst/>
          </a:prstGeom>
          <a:noFill/>
          <a:ln>
            <a:noFill/>
          </a:ln>
          <a:effectLst>
            <a:outerShdw blurRad="63500" dist="29783" dir="1514402"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50000"/>
              </a:spcBef>
              <a:spcAft>
                <a:spcPct val="0"/>
              </a:spcAft>
              <a:defRPr/>
            </a:pPr>
            <a:r>
              <a:rPr lang="zh-CN" altLang="en-US" sz="3200" b="1">
                <a:solidFill>
                  <a:srgbClr val="FFFFFF"/>
                </a:solidFill>
                <a:latin typeface="Times New Roman" pitchFamily="-128" charset="0"/>
                <a:ea typeface="SimSun" pitchFamily="2" charset="-128"/>
                <a:cs typeface="SimSun" pitchFamily="2" charset="-128"/>
              </a:rPr>
              <a:t>创世记</a:t>
            </a:r>
            <a:r>
              <a:rPr lang="en-US" altLang="zh-CN" sz="3200" b="1">
                <a:solidFill>
                  <a:srgbClr val="FFFFFF"/>
                </a:solidFill>
                <a:latin typeface="Times New Roman" pitchFamily="-128" charset="0"/>
                <a:ea typeface="SimSun" pitchFamily="2" charset="-128"/>
                <a:cs typeface="SimSun" pitchFamily="2" charset="-128"/>
              </a:rPr>
              <a:t>37-40</a:t>
            </a:r>
          </a:p>
        </p:txBody>
      </p:sp>
      <p:sp>
        <p:nvSpPr>
          <p:cNvPr id="176132" name="Rectangle 5"/>
          <p:cNvSpPr>
            <a:spLocks noGrp="1" noChangeArrowheads="1"/>
          </p:cNvSpPr>
          <p:nvPr>
            <p:ph type="title" idx="4294967295"/>
          </p:nvPr>
        </p:nvSpPr>
        <p:spPr>
          <a:xfrm>
            <a:off x="685800" y="0"/>
            <a:ext cx="7772400" cy="914400"/>
          </a:xfrm>
        </p:spPr>
        <p:txBody>
          <a:bodyPr/>
          <a:lstStyle/>
          <a:p>
            <a:pPr eaLnBrk="1" hangingPunct="1"/>
            <a:r>
              <a:rPr lang="zh-CN" altLang="en-US">
                <a:solidFill>
                  <a:schemeClr val="bg1"/>
                </a:solidFill>
                <a:latin typeface="Times New Roman" charset="0"/>
                <a:ea typeface="SimSun" charset="0"/>
                <a:cs typeface="SimSun" charset="0"/>
              </a:rPr>
              <a:t>从王宫到监牢</a:t>
            </a:r>
            <a:r>
              <a:rPr lang="en-US" altLang="zh-CN">
                <a:solidFill>
                  <a:schemeClr val="bg1"/>
                </a:solidFill>
                <a:latin typeface="Times New Roman" charset="0"/>
                <a:ea typeface="SimSun" charset="0"/>
                <a:cs typeface="SimSun" charset="0"/>
              </a:rPr>
              <a:t> </a:t>
            </a:r>
          </a:p>
        </p:txBody>
      </p:sp>
    </p:spTree>
    <p:extLst>
      <p:ext uri="{BB962C8B-B14F-4D97-AF65-F5344CB8AC3E}">
        <p14:creationId xmlns:p14="http://schemas.microsoft.com/office/powerpoint/2010/main" val="1212319559"/>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zh-CN" altLang="en-US" sz="2400">
              <a:solidFill>
                <a:srgbClr val="000000"/>
              </a:solidFill>
              <a:latin typeface="Arial" charset="0"/>
              <a:ea typeface="ＭＳ Ｐゴシック" charset="0"/>
              <a:cs typeface="Geneva" charset="0"/>
            </a:endParaRPr>
          </a:p>
        </p:txBody>
      </p:sp>
      <p:pic>
        <p:nvPicPr>
          <p:cNvPr id="178178" name="Picture 3" descr="OJSSS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75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0772" name="Text Box 4"/>
          <p:cNvSpPr txBox="1">
            <a:spLocks noChangeArrowheads="1"/>
          </p:cNvSpPr>
          <p:nvPr/>
        </p:nvSpPr>
        <p:spPr bwMode="auto">
          <a:xfrm>
            <a:off x="4876800" y="6248400"/>
            <a:ext cx="4267200" cy="579438"/>
          </a:xfrm>
          <a:prstGeom prst="rect">
            <a:avLst/>
          </a:prstGeom>
          <a:noFill/>
          <a:ln>
            <a:noFill/>
          </a:ln>
          <a:effectLst>
            <a:outerShdw blurRad="63500" dist="29783" dir="1514402"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defTabSz="914400" fontAlgn="base">
              <a:spcBef>
                <a:spcPct val="50000"/>
              </a:spcBef>
              <a:spcAft>
                <a:spcPct val="0"/>
              </a:spcAft>
              <a:defRPr/>
            </a:pPr>
            <a:r>
              <a:rPr lang="zh-CN" altLang="en-US" sz="3200" b="1">
                <a:solidFill>
                  <a:srgbClr val="FFFFFF"/>
                </a:solidFill>
                <a:latin typeface="Times New Roman" pitchFamily="-128" charset="0"/>
                <a:ea typeface="SimSun" pitchFamily="2" charset="-128"/>
                <a:cs typeface="SimSun" pitchFamily="2" charset="-128"/>
              </a:rPr>
              <a:t>创世记 </a:t>
            </a:r>
            <a:r>
              <a:rPr lang="en-US" altLang="zh-CN" sz="3200" b="1">
                <a:solidFill>
                  <a:srgbClr val="FFFFFF"/>
                </a:solidFill>
                <a:latin typeface="Times New Roman" pitchFamily="-128" charset="0"/>
                <a:ea typeface="SimSun" pitchFamily="2" charset="-128"/>
                <a:cs typeface="SimSun" pitchFamily="2" charset="-128"/>
              </a:rPr>
              <a:t>41-50</a:t>
            </a:r>
          </a:p>
        </p:txBody>
      </p:sp>
      <p:sp>
        <p:nvSpPr>
          <p:cNvPr id="800773" name="Rectangle 5"/>
          <p:cNvSpPr>
            <a:spLocks noGrp="1" noChangeArrowheads="1"/>
          </p:cNvSpPr>
          <p:nvPr>
            <p:ph type="title" idx="4294967295"/>
          </p:nvPr>
        </p:nvSpPr>
        <p:spPr>
          <a:xfrm>
            <a:off x="1524000" y="457200"/>
            <a:ext cx="6477000" cy="1143000"/>
          </a:xfrm>
          <a:effectLst>
            <a:outerShdw blurRad="63500" dist="35921" dir="2700000" algn="ctr" rotWithShape="0">
              <a:schemeClr val="tx2">
                <a:alpha val="74997"/>
              </a:schemeClr>
            </a:outerShdw>
          </a:effectLst>
        </p:spPr>
        <p:txBody>
          <a:bodyPr/>
          <a:lstStyle/>
          <a:p>
            <a:pPr eaLnBrk="1" hangingPunct="1">
              <a:defRPr/>
            </a:pPr>
            <a:r>
              <a:rPr lang="zh-CN" altLang="en-US" sz="4800" b="1">
                <a:solidFill>
                  <a:schemeClr val="bg1"/>
                </a:solidFill>
                <a:latin typeface="Arial" charset="0"/>
                <a:ea typeface="SimSun" charset="0"/>
                <a:cs typeface="SimSun" charset="0"/>
              </a:rPr>
              <a:t>约瑟被高举</a:t>
            </a:r>
            <a:endParaRPr lang="en-US" altLang="zh-CN">
              <a:solidFill>
                <a:schemeClr val="bg1"/>
              </a:solidFill>
              <a:latin typeface="Arial" charset="0"/>
              <a:ea typeface="SimSun" charset="0"/>
              <a:cs typeface="SimSun" charset="0"/>
            </a:endParaRPr>
          </a:p>
        </p:txBody>
      </p:sp>
    </p:spTree>
    <p:extLst>
      <p:ext uri="{BB962C8B-B14F-4D97-AF65-F5344CB8AC3E}">
        <p14:creationId xmlns:p14="http://schemas.microsoft.com/office/powerpoint/2010/main" val="1363916581"/>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4" descr="josep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 y="-228600"/>
            <a:ext cx="9755188" cy="73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4866" name="Rectangle 2"/>
          <p:cNvSpPr>
            <a:spLocks noGrp="1" noChangeArrowheads="1"/>
          </p:cNvSpPr>
          <p:nvPr>
            <p:ph type="ctrTitle"/>
          </p:nvPr>
        </p:nvSpPr>
        <p:spPr>
          <a:xfrm>
            <a:off x="1905000" y="-152400"/>
            <a:ext cx="7239000" cy="1524000"/>
          </a:xfrm>
          <a:effectLst>
            <a:outerShdw blurRad="63500" dist="35921" dir="2700000" algn="ctr" rotWithShape="0">
              <a:schemeClr val="tx2">
                <a:alpha val="74997"/>
              </a:schemeClr>
            </a:outerShdw>
          </a:effectLst>
        </p:spPr>
        <p:txBody>
          <a:bodyPr/>
          <a:lstStyle/>
          <a:p>
            <a:pPr algn="r" eaLnBrk="1" hangingPunct="1">
              <a:defRPr/>
            </a:pPr>
            <a:r>
              <a:rPr lang="zh-CN" altLang="en-US" b="1">
                <a:solidFill>
                  <a:schemeClr val="bg1"/>
                </a:solidFill>
                <a:latin typeface="Times New Roman" charset="0"/>
                <a:ea typeface="SimSun" charset="0"/>
                <a:cs typeface="SimSun" charset="0"/>
              </a:rPr>
              <a:t>“我是约瑟</a:t>
            </a:r>
            <a:r>
              <a:rPr lang="en-US" altLang="zh-CN" b="1">
                <a:solidFill>
                  <a:schemeClr val="bg1"/>
                </a:solidFill>
                <a:latin typeface="Times New Roman" charset="0"/>
                <a:ea typeface="SimSun" charset="0"/>
                <a:cs typeface="SimSun" charset="0"/>
              </a:rPr>
              <a:t>! </a:t>
            </a:r>
            <a:r>
              <a:rPr lang="zh-CN" altLang="en-US" b="1">
                <a:solidFill>
                  <a:schemeClr val="bg1"/>
                </a:solidFill>
                <a:latin typeface="Times New Roman" charset="0"/>
                <a:ea typeface="SimSun" charset="0"/>
                <a:cs typeface="SimSun" charset="0"/>
              </a:rPr>
              <a:t>我的父亲还在吗</a:t>
            </a:r>
            <a:r>
              <a:rPr lang="en-US" altLang="zh-CN" b="1">
                <a:solidFill>
                  <a:schemeClr val="bg1"/>
                </a:solidFill>
                <a:latin typeface="Times New Roman" charset="0"/>
                <a:ea typeface="SimSun" charset="0"/>
                <a:cs typeface="SimSun" charset="0"/>
              </a:rPr>
              <a:t>?” (</a:t>
            </a:r>
            <a:r>
              <a:rPr lang="zh-CN" altLang="en-US" b="1">
                <a:solidFill>
                  <a:schemeClr val="bg1"/>
                </a:solidFill>
                <a:latin typeface="Times New Roman" charset="0"/>
                <a:ea typeface="SimSun" charset="0"/>
                <a:cs typeface="SimSun" charset="0"/>
              </a:rPr>
              <a:t>创 </a:t>
            </a:r>
            <a:r>
              <a:rPr lang="en-US" altLang="zh-CN" b="1">
                <a:solidFill>
                  <a:schemeClr val="bg1"/>
                </a:solidFill>
                <a:latin typeface="Times New Roman" charset="0"/>
                <a:ea typeface="SimSun" charset="0"/>
                <a:cs typeface="SimSun" charset="0"/>
              </a:rPr>
              <a:t>45:3)</a:t>
            </a:r>
          </a:p>
        </p:txBody>
      </p:sp>
    </p:spTree>
    <p:extLst>
      <p:ext uri="{BB962C8B-B14F-4D97-AF65-F5344CB8AC3E}">
        <p14:creationId xmlns:p14="http://schemas.microsoft.com/office/powerpoint/2010/main" val="2616450288"/>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zh-CN" altLang="en-US" sz="2400">
              <a:solidFill>
                <a:srgbClr val="000000"/>
              </a:solidFill>
              <a:latin typeface="Arial" charset="0"/>
              <a:ea typeface="ＭＳ Ｐゴシック" charset="0"/>
              <a:cs typeface="Geneva" charset="0"/>
            </a:endParaRPr>
          </a:p>
        </p:txBody>
      </p:sp>
      <p:sp>
        <p:nvSpPr>
          <p:cNvPr id="182274" name="Rectangle 3"/>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zh-CN" altLang="en-US" sz="2400">
              <a:solidFill>
                <a:srgbClr val="000000"/>
              </a:solidFill>
              <a:latin typeface="Arial" charset="0"/>
              <a:ea typeface="ＭＳ Ｐゴシック" charset="0"/>
              <a:cs typeface="Geneva" charset="0"/>
            </a:endParaRPr>
          </a:p>
        </p:txBody>
      </p:sp>
      <p:pic>
        <p:nvPicPr>
          <p:cNvPr id="182275" name="Picture 4" descr="OJSSP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81050"/>
            <a:ext cx="432593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6" name="Picture 5" descr="OJSSS00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4400" y="3124200"/>
            <a:ext cx="44196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66" name="Text Box 6"/>
          <p:cNvSpPr txBox="1">
            <a:spLocks noChangeArrowheads="1"/>
          </p:cNvSpPr>
          <p:nvPr/>
        </p:nvSpPr>
        <p:spPr bwMode="auto">
          <a:xfrm>
            <a:off x="4572000" y="1371600"/>
            <a:ext cx="4267200" cy="13112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50000"/>
              </a:spcBef>
              <a:spcAft>
                <a:spcPct val="0"/>
              </a:spcAft>
              <a:defRPr/>
            </a:pPr>
            <a:r>
              <a:rPr lang="zh-CN" altLang="en-US" sz="4000" b="1" i="1">
                <a:solidFill>
                  <a:srgbClr val="FFFFFF"/>
                </a:solidFill>
                <a:latin typeface="Times New Roman" pitchFamily="-128" charset="0"/>
                <a:ea typeface="SimSun" pitchFamily="2" charset="-128"/>
                <a:cs typeface="SimSun" pitchFamily="2" charset="-128"/>
              </a:rPr>
              <a:t>从前你们有意要害我</a:t>
            </a:r>
            <a:r>
              <a:rPr lang="en-US" altLang="zh-CN" sz="4000" b="1" i="1">
                <a:solidFill>
                  <a:srgbClr val="FFFFFF"/>
                </a:solidFill>
                <a:latin typeface="Times New Roman" pitchFamily="-128" charset="0"/>
                <a:ea typeface="SimSun" pitchFamily="2" charset="-128"/>
                <a:cs typeface="SimSun" pitchFamily="2" charset="-128"/>
              </a:rPr>
              <a:t>, </a:t>
            </a:r>
          </a:p>
        </p:txBody>
      </p:sp>
      <p:sp>
        <p:nvSpPr>
          <p:cNvPr id="808967" name="Text Box 7"/>
          <p:cNvSpPr txBox="1">
            <a:spLocks noChangeArrowheads="1"/>
          </p:cNvSpPr>
          <p:nvPr/>
        </p:nvSpPr>
        <p:spPr bwMode="auto">
          <a:xfrm>
            <a:off x="4876800" y="6248400"/>
            <a:ext cx="4267200" cy="579438"/>
          </a:xfrm>
          <a:prstGeom prst="rect">
            <a:avLst/>
          </a:prstGeom>
          <a:noFill/>
          <a:ln>
            <a:noFill/>
          </a:ln>
          <a:effectLst>
            <a:outerShdw blurRad="63500" dist="29783" dir="1514402"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charset="0"/>
                <a:ea typeface="MS PGothic" charset="0"/>
                <a:cs typeface="Geneva" charset="0"/>
              </a:defRPr>
            </a:lvl1pPr>
            <a:lvl2pPr>
              <a:defRPr sz="2800">
                <a:solidFill>
                  <a:schemeClr val="tx1"/>
                </a:solidFill>
                <a:latin typeface="Times New Roman" charset="0"/>
                <a:ea typeface="MS PGothic" charset="0"/>
                <a:cs typeface="MS PGothic" charset="0"/>
              </a:defRPr>
            </a:lvl2pPr>
            <a:lvl3pPr>
              <a:defRPr sz="2400">
                <a:solidFill>
                  <a:schemeClr val="tx1"/>
                </a:solidFill>
                <a:latin typeface="Times New Roman" charset="0"/>
                <a:ea typeface="MS PGothic" charset="0"/>
              </a:defRPr>
            </a:lvl3pPr>
            <a:lvl4pPr>
              <a:defRPr sz="2000">
                <a:solidFill>
                  <a:schemeClr val="tx1"/>
                </a:solidFill>
                <a:latin typeface="Times New Roman" charset="0"/>
                <a:ea typeface="MS PGothic" charset="0"/>
              </a:defRPr>
            </a:lvl4pPr>
            <a:lvl5pPr>
              <a:defRPr sz="2000">
                <a:solidFill>
                  <a:schemeClr val="tx1"/>
                </a:solidFill>
                <a:latin typeface="Times New Roman" charset="0"/>
                <a:ea typeface="MS PGothic" charset="0"/>
              </a:defRPr>
            </a:lvl5pPr>
            <a:lvl6pPr eaLnBrk="0" hangingPunct="0">
              <a:defRPr sz="2000">
                <a:solidFill>
                  <a:schemeClr val="tx1"/>
                </a:solidFill>
                <a:latin typeface="Times New Roman" charset="0"/>
                <a:ea typeface="MS PGothic" charset="0"/>
              </a:defRPr>
            </a:lvl6pPr>
            <a:lvl7pPr eaLnBrk="0" hangingPunct="0">
              <a:defRPr sz="2000">
                <a:solidFill>
                  <a:schemeClr val="tx1"/>
                </a:solidFill>
                <a:latin typeface="Times New Roman" charset="0"/>
                <a:ea typeface="MS PGothic" charset="0"/>
              </a:defRPr>
            </a:lvl7pPr>
            <a:lvl8pPr eaLnBrk="0" hangingPunct="0">
              <a:defRPr sz="2000">
                <a:solidFill>
                  <a:schemeClr val="tx1"/>
                </a:solidFill>
                <a:latin typeface="Times New Roman" charset="0"/>
                <a:ea typeface="MS PGothic" charset="0"/>
              </a:defRPr>
            </a:lvl8pPr>
            <a:lvl9pPr eaLnBrk="0" hangingPunct="0">
              <a:defRPr sz="2000">
                <a:solidFill>
                  <a:schemeClr val="tx1"/>
                </a:solidFill>
                <a:latin typeface="Times New Roman" charset="0"/>
                <a:ea typeface="MS PGothic" charset="0"/>
              </a:defRPr>
            </a:lvl9pPr>
          </a:lstStyle>
          <a:p>
            <a:pPr algn="r" defTabSz="914400" fontAlgn="base">
              <a:spcBef>
                <a:spcPct val="50000"/>
              </a:spcBef>
              <a:spcAft>
                <a:spcPct val="0"/>
              </a:spcAft>
              <a:defRPr/>
            </a:pPr>
            <a:r>
              <a:rPr lang="zh-CN" altLang="en-US" b="1" smtClean="0">
                <a:solidFill>
                  <a:srgbClr val="FFFFFF"/>
                </a:solidFill>
                <a:ea typeface="SimSun" charset="0"/>
                <a:cs typeface="MS PGothic" charset="0"/>
              </a:rPr>
              <a:t>创 </a:t>
            </a:r>
            <a:r>
              <a:rPr lang="en-US" altLang="zh-CN" b="1" smtClean="0">
                <a:solidFill>
                  <a:srgbClr val="FFFFFF"/>
                </a:solidFill>
                <a:ea typeface="SimSun" charset="0"/>
                <a:cs typeface="MS PGothic" charset="0"/>
              </a:rPr>
              <a:t>50:20 (</a:t>
            </a:r>
            <a:r>
              <a:rPr lang="zh-CN" altLang="en-US" b="1" smtClean="0">
                <a:solidFill>
                  <a:srgbClr val="FFFFFF"/>
                </a:solidFill>
                <a:ea typeface="SimSun" charset="0"/>
                <a:cs typeface="MS PGothic" charset="0"/>
              </a:rPr>
              <a:t>新译本</a:t>
            </a:r>
            <a:r>
              <a:rPr lang="en-US" altLang="zh-CN" b="1" smtClean="0">
                <a:solidFill>
                  <a:srgbClr val="FFFFFF"/>
                </a:solidFill>
                <a:ea typeface="SimSun" charset="0"/>
                <a:cs typeface="MS PGothic" charset="0"/>
              </a:rPr>
              <a:t>)</a:t>
            </a:r>
          </a:p>
        </p:txBody>
      </p:sp>
      <p:sp>
        <p:nvSpPr>
          <p:cNvPr id="808968" name="Text Box 8"/>
          <p:cNvSpPr txBox="1">
            <a:spLocks noChangeArrowheads="1"/>
          </p:cNvSpPr>
          <p:nvPr/>
        </p:nvSpPr>
        <p:spPr bwMode="auto">
          <a:xfrm>
            <a:off x="152400" y="3565525"/>
            <a:ext cx="4724400" cy="31400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ea typeface="ＭＳ Ｐゴシック" charset="0"/>
                <a:cs typeface="ＭＳ Ｐゴシック" charset="0"/>
              </a:defRPr>
            </a:lvl1pPr>
            <a:lvl2pPr marL="37931725" indent="-37474525" eaLnBrk="0" hangingPunct="0">
              <a:defRPr sz="2000">
                <a:solidFill>
                  <a:schemeClr val="tx1"/>
                </a:solidFill>
                <a:latin typeface="Arial" charset="0"/>
                <a:ea typeface="ＭＳ Ｐゴシック" charset="0"/>
              </a:defRPr>
            </a:lvl2pPr>
            <a:lvl3pPr eaLnBrk="0" hangingPunct="0">
              <a:defRPr sz="2000">
                <a:solidFill>
                  <a:schemeClr val="tx1"/>
                </a:solidFill>
                <a:latin typeface="Arial" charset="0"/>
                <a:ea typeface="ＭＳ Ｐゴシック" charset="0"/>
              </a:defRPr>
            </a:lvl3pPr>
            <a:lvl4pPr eaLnBrk="0" hangingPunct="0">
              <a:defRPr sz="2000">
                <a:solidFill>
                  <a:schemeClr val="tx1"/>
                </a:solidFill>
                <a:latin typeface="Arial" charset="0"/>
                <a:ea typeface="ＭＳ Ｐゴシック" charset="0"/>
              </a:defRPr>
            </a:lvl4pPr>
            <a:lvl5pPr eaLnBrk="0" hangingPunct="0">
              <a:defRPr sz="2000">
                <a:solidFill>
                  <a:schemeClr val="tx1"/>
                </a:solidFill>
                <a:latin typeface="Arial" charset="0"/>
                <a:ea typeface="ＭＳ Ｐゴシック" charset="0"/>
              </a:defRPr>
            </a:lvl5pPr>
            <a:lvl6pPr marL="457200" eaLnBrk="0" fontAlgn="base" hangingPunct="0">
              <a:spcBef>
                <a:spcPct val="0"/>
              </a:spcBef>
              <a:spcAft>
                <a:spcPct val="0"/>
              </a:spcAft>
              <a:defRPr sz="2000">
                <a:solidFill>
                  <a:schemeClr val="tx1"/>
                </a:solidFill>
                <a:latin typeface="Arial" charset="0"/>
                <a:ea typeface="ＭＳ Ｐゴシック" charset="0"/>
              </a:defRPr>
            </a:lvl6pPr>
            <a:lvl7pPr marL="914400" eaLnBrk="0" fontAlgn="base" hangingPunct="0">
              <a:spcBef>
                <a:spcPct val="0"/>
              </a:spcBef>
              <a:spcAft>
                <a:spcPct val="0"/>
              </a:spcAft>
              <a:defRPr sz="2000">
                <a:solidFill>
                  <a:schemeClr val="tx1"/>
                </a:solidFill>
                <a:latin typeface="Arial" charset="0"/>
                <a:ea typeface="ＭＳ Ｐゴシック" charset="0"/>
              </a:defRPr>
            </a:lvl7pPr>
            <a:lvl8pPr marL="1371600" eaLnBrk="0" fontAlgn="base" hangingPunct="0">
              <a:spcBef>
                <a:spcPct val="0"/>
              </a:spcBef>
              <a:spcAft>
                <a:spcPct val="0"/>
              </a:spcAft>
              <a:defRPr sz="2000">
                <a:solidFill>
                  <a:schemeClr val="tx1"/>
                </a:solidFill>
                <a:latin typeface="Arial" charset="0"/>
                <a:ea typeface="ＭＳ Ｐゴシック" charset="0"/>
              </a:defRPr>
            </a:lvl8pPr>
            <a:lvl9pPr marL="1828800" eaLnBrk="0" fontAlgn="base" hangingPunct="0">
              <a:spcBef>
                <a:spcPct val="0"/>
              </a:spcBef>
              <a:spcAft>
                <a:spcPct val="0"/>
              </a:spcAft>
              <a:defRPr sz="2000">
                <a:solidFill>
                  <a:schemeClr val="tx1"/>
                </a:solidFill>
                <a:latin typeface="Arial" charset="0"/>
                <a:ea typeface="ＭＳ Ｐゴシック" charset="0"/>
              </a:defRPr>
            </a:lvl9pPr>
          </a:lstStyle>
          <a:p>
            <a:pPr defTabSz="914400" eaLnBrk="1" fontAlgn="base" hangingPunct="1">
              <a:spcBef>
                <a:spcPct val="50000"/>
              </a:spcBef>
              <a:spcAft>
                <a:spcPct val="0"/>
              </a:spcAft>
              <a:defRPr/>
            </a:pPr>
            <a:r>
              <a:rPr lang="zh-CN" altLang="en-US" sz="4000" b="1" i="1" smtClean="0">
                <a:solidFill>
                  <a:srgbClr val="FFFFFF"/>
                </a:solidFill>
                <a:latin typeface="Times New Roman" charset="0"/>
                <a:ea typeface="SimSun" charset="0"/>
                <a:cs typeface="SimSun" charset="0"/>
              </a:rPr>
              <a:t>但神有美好的意思在其中，为要成就今日的光景，使许多人的性命得以保全。</a:t>
            </a:r>
            <a:endParaRPr lang="en-US" altLang="zh-CN" sz="4000" b="1" i="1" smtClean="0">
              <a:solidFill>
                <a:srgbClr val="FFFFFF"/>
              </a:solidFill>
              <a:latin typeface="Times New Roman" charset="0"/>
              <a:ea typeface="SimSun" charset="0"/>
              <a:cs typeface="SimSun" charset="0"/>
            </a:endParaRPr>
          </a:p>
        </p:txBody>
      </p:sp>
      <p:sp>
        <p:nvSpPr>
          <p:cNvPr id="182280" name="Rectangle 9"/>
          <p:cNvSpPr>
            <a:spLocks noGrp="1" noChangeArrowheads="1"/>
          </p:cNvSpPr>
          <p:nvPr>
            <p:ph type="title" idx="4294967295"/>
          </p:nvPr>
        </p:nvSpPr>
        <p:spPr>
          <a:xfrm>
            <a:off x="0" y="152400"/>
            <a:ext cx="9144000" cy="533400"/>
          </a:xfrm>
        </p:spPr>
        <p:txBody>
          <a:bodyPr/>
          <a:lstStyle/>
          <a:p>
            <a:pPr eaLnBrk="1" hangingPunct="1"/>
            <a:r>
              <a:rPr lang="zh-CN" altLang="en-US" sz="3600" b="1" u="sng">
                <a:solidFill>
                  <a:schemeClr val="bg1"/>
                </a:solidFill>
                <a:latin typeface="Arial" charset="0"/>
                <a:ea typeface="SimSun" charset="0"/>
                <a:cs typeface="SimSun" charset="0"/>
              </a:rPr>
              <a:t>约瑟认识神的主权，明白了神的美意</a:t>
            </a:r>
            <a:r>
              <a:rPr lang="en-US" altLang="zh-CN" sz="3600" b="1" u="sng">
                <a:solidFill>
                  <a:schemeClr val="bg1"/>
                </a:solidFill>
                <a:latin typeface="Arial" charset="0"/>
                <a:ea typeface="SimSun" charset="0"/>
                <a:cs typeface="SimSun" charset="0"/>
              </a:rPr>
              <a:t> </a:t>
            </a:r>
            <a:endParaRPr lang="en-US" altLang="zh-CN">
              <a:latin typeface="Times New Roman" charset="0"/>
              <a:ea typeface="SimSun" charset="0"/>
              <a:cs typeface="SimSun" charset="0"/>
            </a:endParaRPr>
          </a:p>
        </p:txBody>
      </p:sp>
    </p:spTree>
    <p:extLst>
      <p:ext uri="{BB962C8B-B14F-4D97-AF65-F5344CB8AC3E}">
        <p14:creationId xmlns:p14="http://schemas.microsoft.com/office/powerpoint/2010/main" val="317931533"/>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808966"/>
                                        </p:tgtEl>
                                        <p:attrNameLst>
                                          <p:attrName>style.visibility</p:attrName>
                                        </p:attrNameLst>
                                      </p:cBhvr>
                                      <p:to>
                                        <p:strVal val="visible"/>
                                      </p:to>
                                    </p:set>
                                    <p:animEffect transition="in" filter="dissolve">
                                      <p:cBhvr>
                                        <p:cTn id="7" dur="500"/>
                                        <p:tgtEl>
                                          <p:spTgt spid="808966"/>
                                        </p:tgtEl>
                                      </p:cBhvr>
                                    </p:animEffect>
                                  </p:childTnLst>
                                </p:cTn>
                              </p:par>
                            </p:childTnLst>
                          </p:cTn>
                        </p:par>
                        <p:par>
                          <p:cTn id="8" fill="hold" nodeType="afterGroup">
                            <p:stCondLst>
                              <p:cond delay="3500"/>
                            </p:stCondLst>
                            <p:childTnLst>
                              <p:par>
                                <p:cTn id="9" presetID="9" presetClass="entr" presetSubtype="0" fill="hold" grpId="0" nodeType="afterEffect">
                                  <p:stCondLst>
                                    <p:cond delay="3000"/>
                                  </p:stCondLst>
                                  <p:childTnLst>
                                    <p:set>
                                      <p:cBhvr>
                                        <p:cTn id="10" dur="1" fill="hold">
                                          <p:stCondLst>
                                            <p:cond delay="0"/>
                                          </p:stCondLst>
                                        </p:cTn>
                                        <p:tgtEl>
                                          <p:spTgt spid="808968"/>
                                        </p:tgtEl>
                                        <p:attrNameLst>
                                          <p:attrName>style.visibility</p:attrName>
                                        </p:attrNameLst>
                                      </p:cBhvr>
                                      <p:to>
                                        <p:strVal val="visible"/>
                                      </p:to>
                                    </p:set>
                                    <p:animEffect transition="in" filter="dissolve">
                                      <p:cBhvr>
                                        <p:cTn id="11" dur="500"/>
                                        <p:tgtEl>
                                          <p:spTgt spid="8089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6" grpId="0" autoUpdateAnimBg="0"/>
      <p:bldP spid="808968"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4724400" y="198438"/>
            <a:ext cx="3657600" cy="487362"/>
          </a:xfrm>
        </p:spPr>
        <p:txBody>
          <a:bodyPr/>
          <a:lstStyle/>
          <a:p>
            <a:pPr eaLnBrk="1" hangingPunct="1"/>
            <a:r>
              <a:rPr lang="en-US" altLang="zh-CN" sz="1800">
                <a:solidFill>
                  <a:srgbClr val="FFFF00"/>
                </a:solidFill>
                <a:latin typeface="Times New Roman" charset="0"/>
                <a:ea typeface="SimSun" charset="0"/>
                <a:cs typeface="SimSun" charset="0"/>
              </a:rPr>
              <a:t>Patriarchal Family Tree</a:t>
            </a:r>
            <a:endParaRPr lang="en-US" altLang="zh-CN" sz="1800">
              <a:latin typeface="Times New Roman" charset="0"/>
              <a:ea typeface="SimSun" charset="0"/>
              <a:cs typeface="SimSun" charset="0"/>
            </a:endParaRPr>
          </a:p>
        </p:txBody>
      </p:sp>
      <p:sp>
        <p:nvSpPr>
          <p:cNvPr id="184323" name="Rectangle 64"/>
          <p:cNvSpPr>
            <a:spLocks noChangeArrowheads="1"/>
          </p:cNvSpPr>
          <p:nvPr/>
        </p:nvSpPr>
        <p:spPr bwMode="auto">
          <a:xfrm>
            <a:off x="0" y="0"/>
            <a:ext cx="9144000" cy="6858000"/>
          </a:xfrm>
          <a:prstGeom prst="rect">
            <a:avLst/>
          </a:prstGeom>
          <a:solidFill>
            <a:srgbClr val="F8E47F"/>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zh-CN" altLang="en-US" sz="2400">
              <a:solidFill>
                <a:srgbClr val="000000"/>
              </a:solidFill>
              <a:latin typeface="Arial" charset="0"/>
              <a:ea typeface="ＭＳ Ｐゴシック" charset="0"/>
              <a:cs typeface="Geneva" charset="0"/>
            </a:endParaRPr>
          </a:p>
        </p:txBody>
      </p:sp>
      <p:sp>
        <p:nvSpPr>
          <p:cNvPr id="184324" name="Text Box 3"/>
          <p:cNvSpPr txBox="1">
            <a:spLocks noChangeArrowheads="1"/>
          </p:cNvSpPr>
          <p:nvPr/>
        </p:nvSpPr>
        <p:spPr bwMode="auto">
          <a:xfrm>
            <a:off x="3657600" y="83661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b="1">
                <a:solidFill>
                  <a:srgbClr val="007000"/>
                </a:solidFill>
                <a:ea typeface="SimSun" charset="0"/>
                <a:cs typeface="SimSun" charset="0"/>
              </a:rPr>
              <a:t>他拉</a:t>
            </a:r>
          </a:p>
        </p:txBody>
      </p:sp>
      <p:sp>
        <p:nvSpPr>
          <p:cNvPr id="184325" name="Text Box 4"/>
          <p:cNvSpPr txBox="1">
            <a:spLocks noChangeArrowheads="1"/>
          </p:cNvSpPr>
          <p:nvPr/>
        </p:nvSpPr>
        <p:spPr bwMode="auto">
          <a:xfrm>
            <a:off x="912813" y="1458913"/>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b="1">
                <a:solidFill>
                  <a:srgbClr val="000000"/>
                </a:solidFill>
                <a:ea typeface="SimSun" charset="0"/>
                <a:cs typeface="SimSun" charset="0"/>
              </a:rPr>
              <a:t>哈兰</a:t>
            </a:r>
          </a:p>
        </p:txBody>
      </p:sp>
      <p:sp>
        <p:nvSpPr>
          <p:cNvPr id="184326" name="Text Box 5"/>
          <p:cNvSpPr txBox="1">
            <a:spLocks noChangeArrowheads="1"/>
          </p:cNvSpPr>
          <p:nvPr/>
        </p:nvSpPr>
        <p:spPr bwMode="auto">
          <a:xfrm>
            <a:off x="3657600" y="1371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b="1">
                <a:solidFill>
                  <a:srgbClr val="000000"/>
                </a:solidFill>
                <a:ea typeface="SimSun" charset="0"/>
                <a:cs typeface="SimSun" charset="0"/>
              </a:rPr>
              <a:t>拿鹤</a:t>
            </a:r>
          </a:p>
        </p:txBody>
      </p:sp>
      <p:sp>
        <p:nvSpPr>
          <p:cNvPr id="184327" name="Text Box 6"/>
          <p:cNvSpPr txBox="1">
            <a:spLocks noChangeArrowheads="1"/>
          </p:cNvSpPr>
          <p:nvPr/>
        </p:nvSpPr>
        <p:spPr bwMode="auto">
          <a:xfrm>
            <a:off x="6492875" y="1392238"/>
            <a:ext cx="15113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b="1">
                <a:solidFill>
                  <a:srgbClr val="007000"/>
                </a:solidFill>
                <a:ea typeface="SimSun" charset="0"/>
                <a:cs typeface="SimSun" charset="0"/>
              </a:rPr>
              <a:t>亚伯拉罕</a:t>
            </a:r>
            <a:endParaRPr lang="zh-CN" altLang="en-US" b="1">
              <a:solidFill>
                <a:srgbClr val="009900"/>
              </a:solidFill>
              <a:ea typeface="SimSun" charset="0"/>
              <a:cs typeface="SimSun" charset="0"/>
            </a:endParaRPr>
          </a:p>
        </p:txBody>
      </p:sp>
      <p:sp>
        <p:nvSpPr>
          <p:cNvPr id="184328" name="Text Box 7"/>
          <p:cNvSpPr txBox="1">
            <a:spLocks noChangeArrowheads="1"/>
          </p:cNvSpPr>
          <p:nvPr/>
        </p:nvSpPr>
        <p:spPr bwMode="auto">
          <a:xfrm>
            <a:off x="914400" y="2133600"/>
            <a:ext cx="1028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b="1">
                <a:solidFill>
                  <a:srgbClr val="000000"/>
                </a:solidFill>
                <a:ea typeface="SimSun" charset="0"/>
                <a:cs typeface="SimSun" charset="0"/>
              </a:rPr>
              <a:t>罗得</a:t>
            </a:r>
          </a:p>
        </p:txBody>
      </p:sp>
      <p:sp>
        <p:nvSpPr>
          <p:cNvPr id="184329" name="Text Box 8"/>
          <p:cNvSpPr txBox="1">
            <a:spLocks noChangeArrowheads="1"/>
          </p:cNvSpPr>
          <p:nvPr/>
        </p:nvSpPr>
        <p:spPr bwMode="auto">
          <a:xfrm>
            <a:off x="3505200" y="2057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b="1">
                <a:solidFill>
                  <a:srgbClr val="000000"/>
                </a:solidFill>
                <a:ea typeface="SimSun" charset="0"/>
                <a:cs typeface="SimSun" charset="0"/>
              </a:rPr>
              <a:t>彼土利</a:t>
            </a:r>
          </a:p>
        </p:txBody>
      </p:sp>
      <p:sp>
        <p:nvSpPr>
          <p:cNvPr id="184330" name="Text Box 9"/>
          <p:cNvSpPr txBox="1">
            <a:spLocks noChangeArrowheads="1"/>
          </p:cNvSpPr>
          <p:nvPr/>
        </p:nvSpPr>
        <p:spPr bwMode="auto">
          <a:xfrm>
            <a:off x="5257800" y="2139950"/>
            <a:ext cx="17526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en-US" altLang="zh-CN" b="1">
                <a:solidFill>
                  <a:srgbClr val="FF33CC"/>
                </a:solidFill>
                <a:cs typeface="Arial" charset="0"/>
              </a:rPr>
              <a:t>(</a:t>
            </a:r>
            <a:r>
              <a:rPr lang="zh-CN" altLang="en-US" b="1">
                <a:solidFill>
                  <a:srgbClr val="FF33CC"/>
                </a:solidFill>
                <a:ea typeface="SimSun" charset="0"/>
                <a:cs typeface="SimSun" charset="0"/>
              </a:rPr>
              <a:t>夏甲之子</a:t>
            </a:r>
            <a:r>
              <a:rPr lang="en-US" altLang="zh-CN" b="1">
                <a:solidFill>
                  <a:srgbClr val="FF33CC"/>
                </a:solidFill>
                <a:cs typeface="Arial" charset="0"/>
              </a:rPr>
              <a:t>) </a:t>
            </a:r>
            <a:r>
              <a:rPr lang="zh-CN" altLang="en-US" b="1">
                <a:solidFill>
                  <a:srgbClr val="000000"/>
                </a:solidFill>
                <a:ea typeface="SimSun" charset="0"/>
                <a:cs typeface="SimSun" charset="0"/>
              </a:rPr>
              <a:t>以实玛利</a:t>
            </a:r>
          </a:p>
        </p:txBody>
      </p:sp>
      <p:sp>
        <p:nvSpPr>
          <p:cNvPr id="184331" name="Text Box 10"/>
          <p:cNvSpPr txBox="1">
            <a:spLocks noChangeArrowheads="1"/>
          </p:cNvSpPr>
          <p:nvPr/>
        </p:nvSpPr>
        <p:spPr bwMode="auto">
          <a:xfrm>
            <a:off x="7162800" y="2139950"/>
            <a:ext cx="1752600" cy="831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en-US" altLang="zh-CN" b="1">
                <a:solidFill>
                  <a:srgbClr val="FF33CC"/>
                </a:solidFill>
                <a:cs typeface="Arial" charset="0"/>
              </a:rPr>
              <a:t>(</a:t>
            </a:r>
            <a:r>
              <a:rPr lang="zh-CN" altLang="en-US" b="1">
                <a:solidFill>
                  <a:srgbClr val="FF33CC"/>
                </a:solidFill>
                <a:ea typeface="SimSun" charset="0"/>
                <a:cs typeface="SimSun" charset="0"/>
              </a:rPr>
              <a:t>撒拉之子</a:t>
            </a:r>
            <a:r>
              <a:rPr lang="en-US" altLang="zh-CN" b="1">
                <a:solidFill>
                  <a:srgbClr val="FF33CC"/>
                </a:solidFill>
                <a:cs typeface="Arial" charset="0"/>
              </a:rPr>
              <a:t>) </a:t>
            </a:r>
            <a:r>
              <a:rPr lang="zh-CN" altLang="en-US" b="1">
                <a:solidFill>
                  <a:srgbClr val="007000"/>
                </a:solidFill>
                <a:ea typeface="SimSun" charset="0"/>
                <a:cs typeface="SimSun" charset="0"/>
              </a:rPr>
              <a:t>以撒</a:t>
            </a:r>
            <a:endParaRPr lang="zh-CN" altLang="en-US" b="1">
              <a:solidFill>
                <a:srgbClr val="009900"/>
              </a:solidFill>
              <a:ea typeface="SimSun" charset="0"/>
              <a:cs typeface="SimSun" charset="0"/>
            </a:endParaRPr>
          </a:p>
        </p:txBody>
      </p:sp>
      <p:sp>
        <p:nvSpPr>
          <p:cNvPr id="184332" name="Text Box 11"/>
          <p:cNvSpPr txBox="1">
            <a:spLocks noChangeArrowheads="1"/>
          </p:cNvSpPr>
          <p:nvPr/>
        </p:nvSpPr>
        <p:spPr bwMode="auto">
          <a:xfrm>
            <a:off x="2743200" y="2895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b="1">
                <a:solidFill>
                  <a:srgbClr val="000000"/>
                </a:solidFill>
                <a:ea typeface="SimSun" charset="0"/>
                <a:cs typeface="SimSun" charset="0"/>
              </a:rPr>
              <a:t>拉班     利百加</a:t>
            </a:r>
          </a:p>
        </p:txBody>
      </p:sp>
      <p:sp>
        <p:nvSpPr>
          <p:cNvPr id="184333" name="Text Box 12"/>
          <p:cNvSpPr txBox="1">
            <a:spLocks noChangeArrowheads="1"/>
          </p:cNvSpPr>
          <p:nvPr/>
        </p:nvSpPr>
        <p:spPr bwMode="auto">
          <a:xfrm>
            <a:off x="2133600" y="35814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b="1">
                <a:solidFill>
                  <a:srgbClr val="000000"/>
                </a:solidFill>
                <a:ea typeface="SimSun" charset="0"/>
                <a:cs typeface="SimSun" charset="0"/>
              </a:rPr>
              <a:t>利亚</a:t>
            </a:r>
          </a:p>
        </p:txBody>
      </p:sp>
      <p:sp>
        <p:nvSpPr>
          <p:cNvPr id="184334" name="Text Box 13"/>
          <p:cNvSpPr txBox="1">
            <a:spLocks noChangeArrowheads="1"/>
          </p:cNvSpPr>
          <p:nvPr/>
        </p:nvSpPr>
        <p:spPr bwMode="auto">
          <a:xfrm>
            <a:off x="8001000" y="33528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b="1">
                <a:solidFill>
                  <a:srgbClr val="000000"/>
                </a:solidFill>
                <a:ea typeface="SimSun" charset="0"/>
                <a:cs typeface="SimSun" charset="0"/>
              </a:rPr>
              <a:t>以扫</a:t>
            </a:r>
            <a:endParaRPr lang="zh-CN" altLang="en-US" b="1">
              <a:solidFill>
                <a:srgbClr val="33CC33"/>
              </a:solidFill>
              <a:ea typeface="SimSun" charset="0"/>
              <a:cs typeface="SimSun" charset="0"/>
            </a:endParaRPr>
          </a:p>
        </p:txBody>
      </p:sp>
      <p:sp>
        <p:nvSpPr>
          <p:cNvPr id="184335" name="Text Box 14"/>
          <p:cNvSpPr txBox="1">
            <a:spLocks noChangeArrowheads="1"/>
          </p:cNvSpPr>
          <p:nvPr/>
        </p:nvSpPr>
        <p:spPr bwMode="auto">
          <a:xfrm>
            <a:off x="76200" y="4125913"/>
            <a:ext cx="1981200" cy="281463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en-US" altLang="zh-CN" b="1">
                <a:solidFill>
                  <a:srgbClr val="FF33CC"/>
                </a:solidFill>
                <a:cs typeface="Arial" charset="0"/>
              </a:rPr>
              <a:t>(</a:t>
            </a:r>
            <a:r>
              <a:rPr lang="zh-CN" altLang="en-US" b="1">
                <a:solidFill>
                  <a:srgbClr val="FF33CC"/>
                </a:solidFill>
                <a:ea typeface="SimSun" charset="0"/>
                <a:cs typeface="SimSun" charset="0"/>
              </a:rPr>
              <a:t>利亚之子</a:t>
            </a:r>
            <a:r>
              <a:rPr lang="en-US" altLang="zh-CN" b="1">
                <a:solidFill>
                  <a:srgbClr val="FF33CC"/>
                </a:solidFill>
                <a:cs typeface="Arial" charset="0"/>
              </a:rPr>
              <a:t>)</a:t>
            </a:r>
            <a:r>
              <a:rPr lang="en-US" altLang="zh-CN" b="1">
                <a:solidFill>
                  <a:srgbClr val="000000"/>
                </a:solidFill>
                <a:cs typeface="Arial" charset="0"/>
              </a:rPr>
              <a:t>  </a:t>
            </a:r>
            <a:r>
              <a:rPr lang="zh-CN" altLang="en-US" sz="1800" b="1">
                <a:solidFill>
                  <a:srgbClr val="000000"/>
                </a:solidFill>
                <a:ea typeface="SimSun" charset="0"/>
                <a:cs typeface="SimSun" charset="0"/>
              </a:rPr>
              <a:t>吕便</a:t>
            </a:r>
            <a:r>
              <a:rPr lang="en-US" altLang="zh-CN" sz="1800" b="1">
                <a:solidFill>
                  <a:srgbClr val="000000"/>
                </a:solidFill>
                <a:cs typeface="Arial" charset="0"/>
              </a:rPr>
              <a:t>, </a:t>
            </a:r>
          </a:p>
          <a:p>
            <a:pPr algn="ctr" defTabSz="914400" fontAlgn="base">
              <a:spcBef>
                <a:spcPct val="50000"/>
              </a:spcBef>
              <a:spcAft>
                <a:spcPct val="0"/>
              </a:spcAft>
            </a:pPr>
            <a:r>
              <a:rPr lang="zh-CN" altLang="en-US" sz="1800" b="1">
                <a:solidFill>
                  <a:srgbClr val="000000"/>
                </a:solidFill>
                <a:ea typeface="SimSun" charset="0"/>
                <a:cs typeface="SimSun" charset="0"/>
              </a:rPr>
              <a:t>西缅</a:t>
            </a:r>
            <a:r>
              <a:rPr lang="en-US" altLang="zh-CN" sz="1800" b="1">
                <a:solidFill>
                  <a:srgbClr val="000000"/>
                </a:solidFill>
                <a:cs typeface="Arial" charset="0"/>
              </a:rPr>
              <a:t>, </a:t>
            </a:r>
          </a:p>
          <a:p>
            <a:pPr algn="ctr" defTabSz="914400" fontAlgn="base">
              <a:spcBef>
                <a:spcPct val="50000"/>
              </a:spcBef>
              <a:spcAft>
                <a:spcPct val="0"/>
              </a:spcAft>
            </a:pPr>
            <a:r>
              <a:rPr lang="zh-CN" altLang="en-US" sz="1800" b="1">
                <a:solidFill>
                  <a:srgbClr val="000000"/>
                </a:solidFill>
                <a:ea typeface="SimSun" charset="0"/>
                <a:cs typeface="SimSun" charset="0"/>
              </a:rPr>
              <a:t>以萨迦</a:t>
            </a:r>
            <a:r>
              <a:rPr lang="en-US" altLang="zh-CN" sz="1800" b="1">
                <a:solidFill>
                  <a:srgbClr val="000000"/>
                </a:solidFill>
                <a:cs typeface="Arial" charset="0"/>
              </a:rPr>
              <a:t>, </a:t>
            </a:r>
          </a:p>
          <a:p>
            <a:pPr algn="ctr" defTabSz="914400" fontAlgn="base">
              <a:spcBef>
                <a:spcPct val="50000"/>
              </a:spcBef>
              <a:spcAft>
                <a:spcPct val="0"/>
              </a:spcAft>
            </a:pPr>
            <a:r>
              <a:rPr lang="zh-CN" altLang="en-US" sz="1800" b="1">
                <a:solidFill>
                  <a:srgbClr val="000000"/>
                </a:solidFill>
                <a:ea typeface="SimSun" charset="0"/>
                <a:cs typeface="SimSun" charset="0"/>
              </a:rPr>
              <a:t>西布伦</a:t>
            </a:r>
            <a:r>
              <a:rPr lang="en-US" altLang="zh-CN" sz="1800" b="1">
                <a:solidFill>
                  <a:srgbClr val="000000"/>
                </a:solidFill>
                <a:cs typeface="Arial" charset="0"/>
              </a:rPr>
              <a:t>, </a:t>
            </a:r>
          </a:p>
          <a:p>
            <a:pPr algn="ctr" defTabSz="914400" fontAlgn="base">
              <a:spcBef>
                <a:spcPct val="50000"/>
              </a:spcBef>
              <a:spcAft>
                <a:spcPct val="0"/>
              </a:spcAft>
            </a:pPr>
            <a:r>
              <a:rPr lang="zh-CN" altLang="en-US" sz="1800" b="1">
                <a:solidFill>
                  <a:srgbClr val="000000"/>
                </a:solidFill>
                <a:ea typeface="SimSun" charset="0"/>
                <a:cs typeface="SimSun" charset="0"/>
              </a:rPr>
              <a:t>利未</a:t>
            </a:r>
            <a:r>
              <a:rPr lang="en-US" altLang="zh-CN" sz="1800" b="1">
                <a:solidFill>
                  <a:srgbClr val="000000"/>
                </a:solidFill>
                <a:cs typeface="Arial" charset="0"/>
              </a:rPr>
              <a:t>,</a:t>
            </a:r>
          </a:p>
          <a:p>
            <a:pPr algn="ctr" defTabSz="914400" fontAlgn="base">
              <a:spcBef>
                <a:spcPct val="50000"/>
              </a:spcBef>
              <a:spcAft>
                <a:spcPct val="0"/>
              </a:spcAft>
            </a:pPr>
            <a:r>
              <a:rPr lang="en-US" altLang="zh-CN" sz="1800" b="1">
                <a:solidFill>
                  <a:srgbClr val="000000"/>
                </a:solidFill>
                <a:cs typeface="Arial" charset="0"/>
              </a:rPr>
              <a:t> </a:t>
            </a:r>
            <a:r>
              <a:rPr lang="zh-CN" altLang="en-US" sz="1800" b="1">
                <a:solidFill>
                  <a:srgbClr val="000000"/>
                </a:solidFill>
                <a:ea typeface="SimSun" charset="0"/>
                <a:cs typeface="SimSun" charset="0"/>
              </a:rPr>
              <a:t>犹大</a:t>
            </a:r>
            <a:endParaRPr lang="zh-CN" altLang="en-US" sz="1800" b="1">
              <a:solidFill>
                <a:srgbClr val="009900"/>
              </a:solidFill>
              <a:ea typeface="SimSun" charset="0"/>
              <a:cs typeface="SimSun" charset="0"/>
            </a:endParaRPr>
          </a:p>
        </p:txBody>
      </p:sp>
      <p:sp>
        <p:nvSpPr>
          <p:cNvPr id="184336" name="Text Box 15"/>
          <p:cNvSpPr txBox="1">
            <a:spLocks noChangeArrowheads="1"/>
          </p:cNvSpPr>
          <p:nvPr/>
        </p:nvSpPr>
        <p:spPr bwMode="auto">
          <a:xfrm>
            <a:off x="2133600" y="4267200"/>
            <a:ext cx="1828800" cy="13890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en-US" altLang="zh-CN" b="1">
                <a:solidFill>
                  <a:srgbClr val="FF33CC"/>
                </a:solidFill>
                <a:cs typeface="Arial" charset="0"/>
              </a:rPr>
              <a:t>(</a:t>
            </a:r>
            <a:r>
              <a:rPr lang="zh-CN" altLang="en-US" b="1">
                <a:solidFill>
                  <a:srgbClr val="FF33CC"/>
                </a:solidFill>
                <a:ea typeface="SimSun" charset="0"/>
                <a:cs typeface="SimSun" charset="0"/>
              </a:rPr>
              <a:t>悉帕之子</a:t>
            </a:r>
            <a:r>
              <a:rPr lang="en-US" altLang="zh-CN" b="1">
                <a:solidFill>
                  <a:srgbClr val="FF33CC"/>
                </a:solidFill>
                <a:cs typeface="Arial" charset="0"/>
              </a:rPr>
              <a:t>)</a:t>
            </a:r>
            <a:r>
              <a:rPr lang="en-US" altLang="zh-CN" b="1">
                <a:solidFill>
                  <a:srgbClr val="000000"/>
                </a:solidFill>
                <a:cs typeface="Arial" charset="0"/>
              </a:rPr>
              <a:t> </a:t>
            </a:r>
            <a:r>
              <a:rPr lang="zh-CN" altLang="en-US" b="1">
                <a:solidFill>
                  <a:srgbClr val="000000"/>
                </a:solidFill>
                <a:ea typeface="SimSun" charset="0"/>
                <a:cs typeface="SimSun" charset="0"/>
              </a:rPr>
              <a:t>迦得</a:t>
            </a:r>
            <a:r>
              <a:rPr lang="en-US" altLang="zh-CN" b="1">
                <a:solidFill>
                  <a:srgbClr val="000000"/>
                </a:solidFill>
                <a:cs typeface="Arial" charset="0"/>
              </a:rPr>
              <a:t>, </a:t>
            </a:r>
          </a:p>
          <a:p>
            <a:pPr algn="ctr" defTabSz="914400" fontAlgn="base">
              <a:spcBef>
                <a:spcPct val="50000"/>
              </a:spcBef>
              <a:spcAft>
                <a:spcPct val="0"/>
              </a:spcAft>
            </a:pPr>
            <a:r>
              <a:rPr lang="zh-CN" altLang="en-US" b="1">
                <a:solidFill>
                  <a:srgbClr val="000000"/>
                </a:solidFill>
                <a:ea typeface="SimSun" charset="0"/>
                <a:cs typeface="SimSun" charset="0"/>
              </a:rPr>
              <a:t>亚设</a:t>
            </a:r>
          </a:p>
        </p:txBody>
      </p:sp>
      <p:sp>
        <p:nvSpPr>
          <p:cNvPr id="184337" name="Text Box 16"/>
          <p:cNvSpPr txBox="1">
            <a:spLocks noChangeArrowheads="1"/>
          </p:cNvSpPr>
          <p:nvPr/>
        </p:nvSpPr>
        <p:spPr bwMode="auto">
          <a:xfrm>
            <a:off x="4038600" y="4267200"/>
            <a:ext cx="1905000" cy="13890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en-US" altLang="zh-CN" b="1">
                <a:solidFill>
                  <a:srgbClr val="FF33CC"/>
                </a:solidFill>
                <a:cs typeface="Arial" charset="0"/>
              </a:rPr>
              <a:t>(</a:t>
            </a:r>
            <a:r>
              <a:rPr lang="zh-CN" altLang="en-US" b="1">
                <a:solidFill>
                  <a:srgbClr val="FF33CC"/>
                </a:solidFill>
                <a:ea typeface="SimSun" charset="0"/>
                <a:cs typeface="SimSun" charset="0"/>
              </a:rPr>
              <a:t>辟拉之子</a:t>
            </a:r>
            <a:r>
              <a:rPr lang="en-US" altLang="zh-CN" b="1">
                <a:solidFill>
                  <a:srgbClr val="FF33CC"/>
                </a:solidFill>
                <a:cs typeface="Arial" charset="0"/>
              </a:rPr>
              <a:t>)</a:t>
            </a:r>
            <a:r>
              <a:rPr lang="en-US" altLang="zh-CN" b="1">
                <a:solidFill>
                  <a:srgbClr val="000000"/>
                </a:solidFill>
                <a:cs typeface="Arial" charset="0"/>
              </a:rPr>
              <a:t> </a:t>
            </a:r>
            <a:r>
              <a:rPr lang="zh-CN" altLang="en-US" b="1">
                <a:solidFill>
                  <a:srgbClr val="000000"/>
                </a:solidFill>
                <a:ea typeface="SimSun" charset="0"/>
                <a:cs typeface="SimSun" charset="0"/>
              </a:rPr>
              <a:t>但</a:t>
            </a:r>
            <a:r>
              <a:rPr lang="en-US" altLang="zh-CN" b="1">
                <a:solidFill>
                  <a:srgbClr val="000000"/>
                </a:solidFill>
                <a:cs typeface="Arial" charset="0"/>
              </a:rPr>
              <a:t>,</a:t>
            </a:r>
          </a:p>
          <a:p>
            <a:pPr algn="ctr" defTabSz="914400" fontAlgn="base">
              <a:spcBef>
                <a:spcPct val="50000"/>
              </a:spcBef>
              <a:spcAft>
                <a:spcPct val="0"/>
              </a:spcAft>
            </a:pPr>
            <a:r>
              <a:rPr lang="zh-CN" altLang="en-US" b="1">
                <a:solidFill>
                  <a:srgbClr val="000000"/>
                </a:solidFill>
                <a:ea typeface="SimSun" charset="0"/>
                <a:cs typeface="SimSun" charset="0"/>
              </a:rPr>
              <a:t>拿弗他利</a:t>
            </a:r>
          </a:p>
        </p:txBody>
      </p:sp>
      <p:sp>
        <p:nvSpPr>
          <p:cNvPr id="184338" name="Text Box 17"/>
          <p:cNvSpPr txBox="1">
            <a:spLocks noChangeArrowheads="1"/>
          </p:cNvSpPr>
          <p:nvPr/>
        </p:nvSpPr>
        <p:spPr bwMode="auto">
          <a:xfrm>
            <a:off x="6096000" y="4267200"/>
            <a:ext cx="3048000" cy="8413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en-US" altLang="zh-CN" b="1">
                <a:solidFill>
                  <a:srgbClr val="FF33CC"/>
                </a:solidFill>
                <a:cs typeface="Arial" charset="0"/>
              </a:rPr>
              <a:t>(</a:t>
            </a:r>
            <a:r>
              <a:rPr lang="zh-CN" altLang="en-US" b="1">
                <a:solidFill>
                  <a:srgbClr val="FF33CC"/>
                </a:solidFill>
                <a:ea typeface="SimSun" charset="0"/>
                <a:cs typeface="SimSun" charset="0"/>
              </a:rPr>
              <a:t>拉结之子</a:t>
            </a:r>
            <a:r>
              <a:rPr lang="en-US" altLang="zh-CN" b="1">
                <a:solidFill>
                  <a:srgbClr val="FF33CC"/>
                </a:solidFill>
                <a:cs typeface="Arial" charset="0"/>
              </a:rPr>
              <a:t>)</a:t>
            </a:r>
            <a:r>
              <a:rPr lang="en-US" altLang="zh-CN" b="1">
                <a:solidFill>
                  <a:srgbClr val="000000"/>
                </a:solidFill>
                <a:cs typeface="Arial" charset="0"/>
              </a:rPr>
              <a:t> </a:t>
            </a:r>
            <a:r>
              <a:rPr lang="zh-CN" altLang="en-US" b="1">
                <a:solidFill>
                  <a:srgbClr val="007000"/>
                </a:solidFill>
                <a:ea typeface="SimSun" charset="0"/>
                <a:cs typeface="SimSun" charset="0"/>
              </a:rPr>
              <a:t>约瑟</a:t>
            </a:r>
            <a:r>
              <a:rPr lang="en-US" altLang="zh-CN" b="1">
                <a:solidFill>
                  <a:srgbClr val="000000"/>
                </a:solidFill>
                <a:cs typeface="Arial" charset="0"/>
              </a:rPr>
              <a:t>, </a:t>
            </a:r>
            <a:r>
              <a:rPr lang="zh-CN" altLang="en-US" b="1">
                <a:solidFill>
                  <a:srgbClr val="000000"/>
                </a:solidFill>
                <a:ea typeface="SimSun" charset="0"/>
                <a:cs typeface="SimSun" charset="0"/>
              </a:rPr>
              <a:t>便雅悯</a:t>
            </a:r>
          </a:p>
        </p:txBody>
      </p:sp>
      <p:sp>
        <p:nvSpPr>
          <p:cNvPr id="184339" name="Text Box 18"/>
          <p:cNvSpPr txBox="1">
            <a:spLocks noChangeArrowheads="1"/>
          </p:cNvSpPr>
          <p:nvPr/>
        </p:nvSpPr>
        <p:spPr bwMode="auto">
          <a:xfrm>
            <a:off x="5791200" y="55626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b="1">
                <a:solidFill>
                  <a:srgbClr val="007000"/>
                </a:solidFill>
                <a:ea typeface="SimSun" charset="0"/>
                <a:cs typeface="SimSun" charset="0"/>
              </a:rPr>
              <a:t>以法莲</a:t>
            </a:r>
            <a:endParaRPr lang="zh-CN" altLang="en-US" b="1">
              <a:solidFill>
                <a:srgbClr val="000000"/>
              </a:solidFill>
              <a:ea typeface="SimSun" charset="0"/>
              <a:cs typeface="SimSun" charset="0"/>
            </a:endParaRPr>
          </a:p>
        </p:txBody>
      </p:sp>
      <p:sp>
        <p:nvSpPr>
          <p:cNvPr id="184340" name="Line 19"/>
          <p:cNvSpPr>
            <a:spLocks noChangeShapeType="1"/>
          </p:cNvSpPr>
          <p:nvPr/>
        </p:nvSpPr>
        <p:spPr bwMode="auto">
          <a:xfrm>
            <a:off x="1447800" y="1295400"/>
            <a:ext cx="57912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41" name="Line 20"/>
          <p:cNvSpPr>
            <a:spLocks noChangeShapeType="1"/>
          </p:cNvSpPr>
          <p:nvPr/>
        </p:nvSpPr>
        <p:spPr bwMode="auto">
          <a:xfrm rot="-5400000">
            <a:off x="1333500" y="14097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42" name="Line 21"/>
          <p:cNvSpPr>
            <a:spLocks noChangeShapeType="1"/>
          </p:cNvSpPr>
          <p:nvPr/>
        </p:nvSpPr>
        <p:spPr bwMode="auto">
          <a:xfrm rot="-5400000">
            <a:off x="7124700" y="14097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43" name="Line 22"/>
          <p:cNvSpPr>
            <a:spLocks noChangeShapeType="1"/>
          </p:cNvSpPr>
          <p:nvPr/>
        </p:nvSpPr>
        <p:spPr bwMode="auto">
          <a:xfrm rot="-5400000">
            <a:off x="4038600" y="1295400"/>
            <a:ext cx="3048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44" name="Line 23"/>
          <p:cNvSpPr>
            <a:spLocks noChangeShapeType="1"/>
          </p:cNvSpPr>
          <p:nvPr/>
        </p:nvSpPr>
        <p:spPr bwMode="auto">
          <a:xfrm rot="-5400000">
            <a:off x="1257300" y="2019300"/>
            <a:ext cx="3810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45" name="Line 24"/>
          <p:cNvSpPr>
            <a:spLocks noChangeShapeType="1"/>
          </p:cNvSpPr>
          <p:nvPr/>
        </p:nvSpPr>
        <p:spPr bwMode="auto">
          <a:xfrm rot="-5400000">
            <a:off x="4038600" y="1981200"/>
            <a:ext cx="3048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46" name="Line 25"/>
          <p:cNvSpPr>
            <a:spLocks noChangeShapeType="1"/>
          </p:cNvSpPr>
          <p:nvPr/>
        </p:nvSpPr>
        <p:spPr bwMode="auto">
          <a:xfrm>
            <a:off x="5943600" y="1905000"/>
            <a:ext cx="24384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47" name="Line 26"/>
          <p:cNvSpPr>
            <a:spLocks noChangeShapeType="1"/>
          </p:cNvSpPr>
          <p:nvPr/>
        </p:nvSpPr>
        <p:spPr bwMode="auto">
          <a:xfrm rot="-5400000">
            <a:off x="5829300" y="20193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48" name="Line 27"/>
          <p:cNvSpPr>
            <a:spLocks noChangeShapeType="1"/>
          </p:cNvSpPr>
          <p:nvPr/>
        </p:nvSpPr>
        <p:spPr bwMode="auto">
          <a:xfrm rot="-5400000">
            <a:off x="8267700" y="20193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49" name="Line 28"/>
          <p:cNvSpPr>
            <a:spLocks noChangeShapeType="1"/>
          </p:cNvSpPr>
          <p:nvPr/>
        </p:nvSpPr>
        <p:spPr bwMode="auto">
          <a:xfrm rot="5400000" flipH="1">
            <a:off x="7162800" y="1828800"/>
            <a:ext cx="1524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50" name="Line 29"/>
          <p:cNvSpPr>
            <a:spLocks noChangeShapeType="1"/>
          </p:cNvSpPr>
          <p:nvPr/>
        </p:nvSpPr>
        <p:spPr bwMode="auto">
          <a:xfrm>
            <a:off x="3276600" y="2743200"/>
            <a:ext cx="16764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51" name="Line 30"/>
          <p:cNvSpPr>
            <a:spLocks noChangeShapeType="1"/>
          </p:cNvSpPr>
          <p:nvPr/>
        </p:nvSpPr>
        <p:spPr bwMode="auto">
          <a:xfrm rot="-5400000">
            <a:off x="3162300" y="28575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52" name="Line 31"/>
          <p:cNvSpPr>
            <a:spLocks noChangeShapeType="1"/>
          </p:cNvSpPr>
          <p:nvPr/>
        </p:nvSpPr>
        <p:spPr bwMode="auto">
          <a:xfrm rot="-5400000">
            <a:off x="4838700" y="28575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53" name="Line 32"/>
          <p:cNvSpPr>
            <a:spLocks noChangeShapeType="1"/>
          </p:cNvSpPr>
          <p:nvPr/>
        </p:nvSpPr>
        <p:spPr bwMode="auto">
          <a:xfrm rot="-5400000">
            <a:off x="4076700" y="26289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54" name="Line 33"/>
          <p:cNvSpPr>
            <a:spLocks noChangeShapeType="1"/>
          </p:cNvSpPr>
          <p:nvPr/>
        </p:nvSpPr>
        <p:spPr bwMode="auto">
          <a:xfrm>
            <a:off x="2590800" y="3505200"/>
            <a:ext cx="16764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55" name="Line 34"/>
          <p:cNvSpPr>
            <a:spLocks noChangeShapeType="1"/>
          </p:cNvSpPr>
          <p:nvPr/>
        </p:nvSpPr>
        <p:spPr bwMode="auto">
          <a:xfrm rot="-5400000">
            <a:off x="2476500" y="36195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56" name="Line 35"/>
          <p:cNvSpPr>
            <a:spLocks noChangeShapeType="1"/>
          </p:cNvSpPr>
          <p:nvPr/>
        </p:nvSpPr>
        <p:spPr bwMode="auto">
          <a:xfrm rot="-5400000">
            <a:off x="4152900" y="36195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57" name="Line 36"/>
          <p:cNvSpPr>
            <a:spLocks noChangeShapeType="1"/>
          </p:cNvSpPr>
          <p:nvPr/>
        </p:nvSpPr>
        <p:spPr bwMode="auto">
          <a:xfrm rot="-5400000">
            <a:off x="3314700" y="33909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58" name="Text Box 37"/>
          <p:cNvSpPr txBox="1">
            <a:spLocks noChangeArrowheads="1"/>
          </p:cNvSpPr>
          <p:nvPr/>
        </p:nvSpPr>
        <p:spPr bwMode="auto">
          <a:xfrm>
            <a:off x="3581400" y="35814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b="1">
                <a:solidFill>
                  <a:srgbClr val="000000"/>
                </a:solidFill>
                <a:ea typeface="SimSun" charset="0"/>
                <a:cs typeface="SimSun" charset="0"/>
              </a:rPr>
              <a:t>拉结</a:t>
            </a:r>
          </a:p>
        </p:txBody>
      </p:sp>
      <p:grpSp>
        <p:nvGrpSpPr>
          <p:cNvPr id="184359" name="Group 38"/>
          <p:cNvGrpSpPr>
            <a:grpSpLocks/>
          </p:cNvGrpSpPr>
          <p:nvPr/>
        </p:nvGrpSpPr>
        <p:grpSpPr bwMode="auto">
          <a:xfrm>
            <a:off x="7086600" y="2971800"/>
            <a:ext cx="1447800" cy="457200"/>
            <a:chOff x="4512" y="1824"/>
            <a:chExt cx="1056" cy="288"/>
          </a:xfrm>
        </p:grpSpPr>
        <p:sp>
          <p:nvSpPr>
            <p:cNvPr id="184381" name="Line 39"/>
            <p:cNvSpPr>
              <a:spLocks noChangeShapeType="1"/>
            </p:cNvSpPr>
            <p:nvPr/>
          </p:nvSpPr>
          <p:spPr bwMode="auto">
            <a:xfrm>
              <a:off x="4512" y="1968"/>
              <a:ext cx="1056"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82" name="Line 40"/>
            <p:cNvSpPr>
              <a:spLocks noChangeShapeType="1"/>
            </p:cNvSpPr>
            <p:nvPr/>
          </p:nvSpPr>
          <p:spPr bwMode="auto">
            <a:xfrm rot="-5400000">
              <a:off x="4440" y="2040"/>
              <a:ext cx="144"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83" name="Line 41"/>
            <p:cNvSpPr>
              <a:spLocks noChangeShapeType="1"/>
            </p:cNvSpPr>
            <p:nvPr/>
          </p:nvSpPr>
          <p:spPr bwMode="auto">
            <a:xfrm rot="-5400000">
              <a:off x="5496" y="2040"/>
              <a:ext cx="144"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84" name="Line 42"/>
            <p:cNvSpPr>
              <a:spLocks noChangeShapeType="1"/>
            </p:cNvSpPr>
            <p:nvPr/>
          </p:nvSpPr>
          <p:spPr bwMode="auto">
            <a:xfrm rot="-5400000">
              <a:off x="4968" y="1896"/>
              <a:ext cx="144"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grpSp>
      <p:sp>
        <p:nvSpPr>
          <p:cNvPr id="184360" name="Text Box 43"/>
          <p:cNvSpPr txBox="1">
            <a:spLocks noChangeArrowheads="1"/>
          </p:cNvSpPr>
          <p:nvPr/>
        </p:nvSpPr>
        <p:spPr bwMode="auto">
          <a:xfrm>
            <a:off x="6477000" y="3352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b="1">
                <a:solidFill>
                  <a:srgbClr val="007000"/>
                </a:solidFill>
                <a:ea typeface="SimSun" charset="0"/>
                <a:cs typeface="SimSun" charset="0"/>
              </a:rPr>
              <a:t>雅各</a:t>
            </a:r>
          </a:p>
        </p:txBody>
      </p:sp>
      <p:sp>
        <p:nvSpPr>
          <p:cNvPr id="184361" name="Line 44"/>
          <p:cNvSpPr>
            <a:spLocks noChangeShapeType="1"/>
          </p:cNvSpPr>
          <p:nvPr/>
        </p:nvSpPr>
        <p:spPr bwMode="auto">
          <a:xfrm>
            <a:off x="1066800" y="4038600"/>
            <a:ext cx="6324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62" name="Line 45"/>
          <p:cNvSpPr>
            <a:spLocks noChangeShapeType="1"/>
          </p:cNvSpPr>
          <p:nvPr/>
        </p:nvSpPr>
        <p:spPr bwMode="auto">
          <a:xfrm rot="-5400000">
            <a:off x="7277100" y="41529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63" name="Line 46"/>
          <p:cNvSpPr>
            <a:spLocks noChangeShapeType="1"/>
          </p:cNvSpPr>
          <p:nvPr/>
        </p:nvSpPr>
        <p:spPr bwMode="auto">
          <a:xfrm rot="-5400000">
            <a:off x="6934200" y="3886200"/>
            <a:ext cx="3048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64" name="Line 47"/>
          <p:cNvSpPr>
            <a:spLocks noChangeShapeType="1"/>
          </p:cNvSpPr>
          <p:nvPr/>
        </p:nvSpPr>
        <p:spPr bwMode="auto">
          <a:xfrm rot="-5400000">
            <a:off x="4686300" y="41529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65" name="Line 48"/>
          <p:cNvSpPr>
            <a:spLocks noChangeShapeType="1"/>
          </p:cNvSpPr>
          <p:nvPr/>
        </p:nvSpPr>
        <p:spPr bwMode="auto">
          <a:xfrm rot="-5400000">
            <a:off x="3009900" y="41529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66" name="Line 49"/>
          <p:cNvSpPr>
            <a:spLocks noChangeShapeType="1"/>
          </p:cNvSpPr>
          <p:nvPr/>
        </p:nvSpPr>
        <p:spPr bwMode="auto">
          <a:xfrm rot="-5400000">
            <a:off x="952500" y="4152900"/>
            <a:ext cx="228600"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grpSp>
        <p:nvGrpSpPr>
          <p:cNvPr id="184367" name="Group 50"/>
          <p:cNvGrpSpPr>
            <a:grpSpLocks/>
          </p:cNvGrpSpPr>
          <p:nvPr/>
        </p:nvGrpSpPr>
        <p:grpSpPr bwMode="auto">
          <a:xfrm>
            <a:off x="6172200" y="5105400"/>
            <a:ext cx="1524000" cy="495300"/>
            <a:chOff x="3888" y="3144"/>
            <a:chExt cx="960" cy="336"/>
          </a:xfrm>
        </p:grpSpPr>
        <p:grpSp>
          <p:nvGrpSpPr>
            <p:cNvPr id="184376" name="Group 51"/>
            <p:cNvGrpSpPr>
              <a:grpSpLocks/>
            </p:cNvGrpSpPr>
            <p:nvPr/>
          </p:nvGrpSpPr>
          <p:grpSpPr bwMode="auto">
            <a:xfrm>
              <a:off x="3888" y="3312"/>
              <a:ext cx="960" cy="168"/>
              <a:chOff x="3648" y="3312"/>
              <a:chExt cx="1056" cy="168"/>
            </a:xfrm>
          </p:grpSpPr>
          <p:sp>
            <p:nvSpPr>
              <p:cNvPr id="184378" name="Line 52"/>
              <p:cNvSpPr>
                <a:spLocks noChangeShapeType="1"/>
              </p:cNvSpPr>
              <p:nvPr/>
            </p:nvSpPr>
            <p:spPr bwMode="auto">
              <a:xfrm>
                <a:off x="3648" y="3312"/>
                <a:ext cx="1056"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79" name="Line 53"/>
              <p:cNvSpPr>
                <a:spLocks noChangeShapeType="1"/>
              </p:cNvSpPr>
              <p:nvPr/>
            </p:nvSpPr>
            <p:spPr bwMode="auto">
              <a:xfrm rot="-5400000">
                <a:off x="3564" y="3396"/>
                <a:ext cx="168"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80" name="Line 54"/>
              <p:cNvSpPr>
                <a:spLocks noChangeShapeType="1"/>
              </p:cNvSpPr>
              <p:nvPr/>
            </p:nvSpPr>
            <p:spPr bwMode="auto">
              <a:xfrm rot="-5400000">
                <a:off x="4620" y="3396"/>
                <a:ext cx="168"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grpSp>
        <p:sp>
          <p:nvSpPr>
            <p:cNvPr id="184377" name="Line 55"/>
            <p:cNvSpPr>
              <a:spLocks noChangeShapeType="1"/>
            </p:cNvSpPr>
            <p:nvPr/>
          </p:nvSpPr>
          <p:spPr bwMode="auto">
            <a:xfrm rot="-5400000">
              <a:off x="4092" y="3228"/>
              <a:ext cx="168" cy="0"/>
            </a:xfrm>
            <a:prstGeom prst="line">
              <a:avLst/>
            </a:prstGeom>
            <a:noFill/>
            <a:ln w="38100">
              <a:solidFill>
                <a:srgbClr val="0033CC"/>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grpSp>
      <p:sp>
        <p:nvSpPr>
          <p:cNvPr id="184368" name="Text Box 56"/>
          <p:cNvSpPr txBox="1">
            <a:spLocks noChangeArrowheads="1"/>
          </p:cNvSpPr>
          <p:nvPr/>
        </p:nvSpPr>
        <p:spPr bwMode="auto">
          <a:xfrm>
            <a:off x="7162800" y="55626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b="1">
                <a:solidFill>
                  <a:srgbClr val="000000"/>
                </a:solidFill>
                <a:ea typeface="SimSun" charset="0"/>
                <a:cs typeface="SimSun" charset="0"/>
              </a:rPr>
              <a:t>玛拿西</a:t>
            </a:r>
          </a:p>
        </p:txBody>
      </p:sp>
      <p:sp>
        <p:nvSpPr>
          <p:cNvPr id="184369" name="WordArt 57"/>
          <p:cNvSpPr>
            <a:spLocks noChangeArrowheads="1" noChangeShapeType="1" noTextEdit="1"/>
          </p:cNvSpPr>
          <p:nvPr/>
        </p:nvSpPr>
        <p:spPr bwMode="auto">
          <a:xfrm>
            <a:off x="76200" y="-38100"/>
            <a:ext cx="4318000" cy="1257300"/>
          </a:xfrm>
          <a:prstGeom prst="rect">
            <a:avLst/>
          </a:prstGeom>
        </p:spPr>
        <p:txBody>
          <a:bodyPr wrap="none" fromWordArt="1">
            <a:prstTxWarp prst="textSlantUp">
              <a:avLst>
                <a:gd name="adj" fmla="val 32056"/>
              </a:avLst>
            </a:prstTxWarp>
          </a:bodyPr>
          <a:lstStyle/>
          <a:p>
            <a:pPr algn="ctr" defTabSz="914400" eaLnBrk="0" fontAlgn="base" hangingPunct="0">
              <a:spcBef>
                <a:spcPct val="0"/>
              </a:spcBef>
              <a:spcAft>
                <a:spcPct val="0"/>
              </a:spcAft>
            </a:pPr>
            <a:r>
              <a:rPr lang="zh-TW" altLang="en-US" sz="3600" kern="1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latin typeface="MS PGothic"/>
                <a:ea typeface="MS PGothic"/>
                <a:cs typeface="MS PGothic"/>
              </a:rPr>
              <a:t>列祖家谱</a:t>
            </a:r>
            <a:endParaRPr lang="en-US" sz="3600" kern="1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4997"/>
                  </a:srgbClr>
                </a:outerShdw>
              </a:effectLst>
              <a:latin typeface="MS PGothic"/>
              <a:ea typeface="MS PGothic"/>
              <a:cs typeface="MS PGothic"/>
            </a:endParaRPr>
          </a:p>
        </p:txBody>
      </p:sp>
      <p:sp>
        <p:nvSpPr>
          <p:cNvPr id="184370" name="Line 58"/>
          <p:cNvSpPr>
            <a:spLocks noChangeShapeType="1"/>
          </p:cNvSpPr>
          <p:nvPr/>
        </p:nvSpPr>
        <p:spPr bwMode="auto">
          <a:xfrm flipV="1">
            <a:off x="5562600" y="2895600"/>
            <a:ext cx="2057400" cy="304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71" name="Line 59"/>
          <p:cNvSpPr>
            <a:spLocks noChangeShapeType="1"/>
          </p:cNvSpPr>
          <p:nvPr/>
        </p:nvSpPr>
        <p:spPr bwMode="auto">
          <a:xfrm>
            <a:off x="4953000" y="3886200"/>
            <a:ext cx="2286000" cy="4572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72" name="Line 60"/>
          <p:cNvSpPr>
            <a:spLocks noChangeShapeType="1"/>
          </p:cNvSpPr>
          <p:nvPr/>
        </p:nvSpPr>
        <p:spPr bwMode="auto">
          <a:xfrm flipV="1">
            <a:off x="1447800" y="3962400"/>
            <a:ext cx="762000" cy="3810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4373" name="Text Box 61"/>
          <p:cNvSpPr txBox="1">
            <a:spLocks noChangeArrowheads="1"/>
          </p:cNvSpPr>
          <p:nvPr/>
        </p:nvSpPr>
        <p:spPr bwMode="auto">
          <a:xfrm>
            <a:off x="8553450" y="39688"/>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en-US" altLang="zh-CN" b="1">
                <a:solidFill>
                  <a:srgbClr val="000000"/>
                </a:solidFill>
                <a:cs typeface="Arial" charset="0"/>
              </a:rPr>
              <a:t>91</a:t>
            </a:r>
          </a:p>
        </p:txBody>
      </p:sp>
      <p:sp>
        <p:nvSpPr>
          <p:cNvPr id="184374" name="Text Box 62"/>
          <p:cNvSpPr txBox="1">
            <a:spLocks noChangeArrowheads="1"/>
          </p:cNvSpPr>
          <p:nvPr/>
        </p:nvSpPr>
        <p:spPr bwMode="auto">
          <a:xfrm>
            <a:off x="2362200" y="6096000"/>
            <a:ext cx="678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sz="2000" b="1">
                <a:solidFill>
                  <a:srgbClr val="007000"/>
                </a:solidFill>
                <a:ea typeface="SimSun" charset="0"/>
                <a:cs typeface="SimSun" charset="0"/>
              </a:rPr>
              <a:t>绿色 </a:t>
            </a:r>
            <a:r>
              <a:rPr lang="en-US" altLang="zh-CN" sz="2000" b="1">
                <a:solidFill>
                  <a:srgbClr val="007000"/>
                </a:solidFill>
                <a:ea typeface="Arial" charset="0"/>
                <a:cs typeface="Arial" charset="0"/>
              </a:rPr>
              <a:t>= </a:t>
            </a:r>
            <a:r>
              <a:rPr lang="zh-CN" altLang="en-US" sz="2000" b="1">
                <a:solidFill>
                  <a:srgbClr val="007000"/>
                </a:solidFill>
                <a:ea typeface="SimSun" charset="0"/>
                <a:cs typeface="SimSun" charset="0"/>
              </a:rPr>
              <a:t>享受长子名分的祝福，虽然他们中间无一人是长子身份</a:t>
            </a:r>
            <a:r>
              <a:rPr lang="en-US" altLang="zh-CN" sz="2000" b="1">
                <a:solidFill>
                  <a:srgbClr val="007000"/>
                </a:solidFill>
                <a:ea typeface="SimSun" charset="0"/>
                <a:cs typeface="SimSun" charset="0"/>
              </a:rPr>
              <a:t> (</a:t>
            </a:r>
            <a:r>
              <a:rPr lang="zh-CN" altLang="en-US" sz="2000" b="1">
                <a:solidFill>
                  <a:srgbClr val="007000"/>
                </a:solidFill>
                <a:ea typeface="SimSun" charset="0"/>
                <a:cs typeface="SimSun" charset="0"/>
              </a:rPr>
              <a:t>代上</a:t>
            </a:r>
            <a:r>
              <a:rPr lang="en-US" altLang="zh-CN" sz="2000" b="1">
                <a:solidFill>
                  <a:srgbClr val="007000"/>
                </a:solidFill>
                <a:ea typeface="SimSun" charset="0"/>
                <a:cs typeface="SimSun" charset="0"/>
              </a:rPr>
              <a:t> 5:1-2)</a:t>
            </a:r>
          </a:p>
        </p:txBody>
      </p:sp>
      <p:sp>
        <p:nvSpPr>
          <p:cNvPr id="184375" name="Text Box 63"/>
          <p:cNvSpPr txBox="1">
            <a:spLocks noChangeArrowheads="1"/>
          </p:cNvSpPr>
          <p:nvPr/>
        </p:nvSpPr>
        <p:spPr bwMode="auto">
          <a:xfrm>
            <a:off x="5562600" y="2968625"/>
            <a:ext cx="14478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sz="1800" b="1" i="1">
                <a:solidFill>
                  <a:srgbClr val="000000"/>
                </a:solidFill>
                <a:ea typeface="SimSun" charset="0"/>
                <a:cs typeface="SimSun" charset="0"/>
              </a:rPr>
              <a:t>结婚</a:t>
            </a:r>
            <a:endParaRPr lang="zh-CN" altLang="en-US" sz="1800" b="1" i="1">
              <a:solidFill>
                <a:srgbClr val="33CC33"/>
              </a:solidFill>
              <a:ea typeface="SimSun" charset="0"/>
              <a:cs typeface="SimSun" charset="0"/>
            </a:endParaRPr>
          </a:p>
        </p:txBody>
      </p:sp>
    </p:spTree>
    <p:extLst>
      <p:ext uri="{BB962C8B-B14F-4D97-AF65-F5344CB8AC3E}">
        <p14:creationId xmlns:p14="http://schemas.microsoft.com/office/powerpoint/2010/main" val="40003348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Rectangle 2"/>
          <p:cNvSpPr>
            <a:spLocks noGrp="1" noChangeArrowheads="1"/>
          </p:cNvSpPr>
          <p:nvPr>
            <p:ph type="ctrTitle"/>
          </p:nvPr>
        </p:nvSpPr>
        <p:spPr>
          <a:xfrm>
            <a:off x="609600" y="457200"/>
            <a:ext cx="10385425" cy="1143000"/>
          </a:xfrm>
        </p:spPr>
        <p:txBody>
          <a:bodyPr/>
          <a:lstStyle/>
          <a:p>
            <a:pPr eaLnBrk="1" hangingPunct="1"/>
            <a:r>
              <a:rPr lang="zh-CN" altLang="en-US" sz="4800" b="1">
                <a:solidFill>
                  <a:schemeClr val="bg1"/>
                </a:solidFill>
                <a:latin typeface="Times New Roman" charset="0"/>
                <a:ea typeface="SimSun" charset="0"/>
                <a:cs typeface="SimSun" charset="0"/>
              </a:rPr>
              <a:t>约瑟之死</a:t>
            </a:r>
            <a:endParaRPr lang="zh-CN" altLang="en-US" sz="4000" b="1">
              <a:latin typeface="Times New Roman" charset="0"/>
              <a:ea typeface="SimSun" charset="0"/>
              <a:cs typeface="SimSun" charset="0"/>
            </a:endParaRPr>
          </a:p>
        </p:txBody>
      </p:sp>
      <p:pic>
        <p:nvPicPr>
          <p:cNvPr id="18637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628775"/>
            <a:ext cx="3235325"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6837" name="WordArt 5"/>
          <p:cNvSpPr>
            <a:spLocks noChangeArrowheads="1" noChangeShapeType="1" noTextEdit="1"/>
          </p:cNvSpPr>
          <p:nvPr/>
        </p:nvSpPr>
        <p:spPr bwMode="auto">
          <a:xfrm>
            <a:off x="395288" y="6061075"/>
            <a:ext cx="8229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MS PGothic" charset="0"/>
            </a:endParaRPr>
          </a:p>
        </p:txBody>
      </p:sp>
      <p:sp>
        <p:nvSpPr>
          <p:cNvPr id="186372" name="Rectangle 7"/>
          <p:cNvSpPr>
            <a:spLocks noChangeArrowheads="1"/>
          </p:cNvSpPr>
          <p:nvPr/>
        </p:nvSpPr>
        <p:spPr bwMode="auto">
          <a:xfrm>
            <a:off x="3505200" y="2133600"/>
            <a:ext cx="54102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914400" fontAlgn="base">
              <a:spcBef>
                <a:spcPct val="20000"/>
              </a:spcBef>
              <a:spcAft>
                <a:spcPct val="0"/>
              </a:spcAft>
            </a:pPr>
            <a:r>
              <a:rPr lang="zh-CN" altLang="en-US" sz="3600" b="1">
                <a:solidFill>
                  <a:srgbClr val="FFFFFF"/>
                </a:solidFill>
                <a:latin typeface="Times New Roman" charset="0"/>
                <a:ea typeface="SimSun" charset="0"/>
                <a:cs typeface="SimSun" charset="0"/>
              </a:rPr>
              <a:t>“约瑟死了，享寿一百一十岁。人用香料把他包殓了，放在棺材里，停在埃及。</a:t>
            </a:r>
            <a:r>
              <a:rPr lang="en-US" altLang="zh-CN" sz="3600" b="1">
                <a:solidFill>
                  <a:srgbClr val="FFFFFF"/>
                </a:solidFill>
                <a:latin typeface="Times New Roman" charset="0"/>
                <a:ea typeface="SimSun" charset="0"/>
                <a:cs typeface="SimSun" charset="0"/>
              </a:rPr>
              <a:t>” </a:t>
            </a:r>
          </a:p>
          <a:p>
            <a:pPr algn="r" defTabSz="914400" fontAlgn="base">
              <a:spcBef>
                <a:spcPct val="20000"/>
              </a:spcBef>
              <a:spcAft>
                <a:spcPct val="0"/>
              </a:spcAft>
            </a:pPr>
            <a:r>
              <a:rPr lang="en-US" altLang="zh-CN" sz="3600" b="1">
                <a:solidFill>
                  <a:srgbClr val="FFFFFF"/>
                </a:solidFill>
                <a:latin typeface="Times New Roman" charset="0"/>
                <a:ea typeface="SimSun" charset="0"/>
                <a:cs typeface="SimSun" charset="0"/>
              </a:rPr>
              <a:t>(50:26)</a:t>
            </a:r>
          </a:p>
        </p:txBody>
      </p:sp>
      <p:sp>
        <p:nvSpPr>
          <p:cNvPr id="186373" name="Rectangle 9"/>
          <p:cNvSpPr>
            <a:spLocks noChangeArrowheads="1"/>
          </p:cNvSpPr>
          <p:nvPr/>
        </p:nvSpPr>
        <p:spPr bwMode="auto">
          <a:xfrm>
            <a:off x="609600" y="1219200"/>
            <a:ext cx="103854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pPr>
            <a:r>
              <a:rPr lang="en-US" altLang="zh-CN" sz="4000" b="1">
                <a:solidFill>
                  <a:srgbClr val="FFFFFF"/>
                </a:solidFill>
                <a:latin typeface="Times New Roman" charset="0"/>
                <a:ea typeface="SimSun" charset="0"/>
                <a:cs typeface="SimSun" charset="0"/>
              </a:rPr>
              <a:t>(</a:t>
            </a:r>
            <a:r>
              <a:rPr lang="zh-CN" altLang="en-US" sz="4000" b="1">
                <a:solidFill>
                  <a:srgbClr val="FFFFFF"/>
                </a:solidFill>
                <a:latin typeface="Times New Roman" charset="0"/>
                <a:ea typeface="SimSun" charset="0"/>
                <a:cs typeface="SimSun" charset="0"/>
              </a:rPr>
              <a:t>创世纪最后一节经文</a:t>
            </a:r>
            <a:r>
              <a:rPr lang="en-US" altLang="zh-CN" sz="4000" b="1">
                <a:solidFill>
                  <a:srgbClr val="FFFFFF"/>
                </a:solidFill>
                <a:latin typeface="Times New Roman" charset="0"/>
                <a:ea typeface="SimSun" charset="0"/>
                <a:cs typeface="SimSun" charset="0"/>
              </a:rPr>
              <a:t>)</a:t>
            </a:r>
          </a:p>
        </p:txBody>
      </p:sp>
    </p:spTree>
    <p:extLst>
      <p:ext uri="{BB962C8B-B14F-4D97-AF65-F5344CB8AC3E}">
        <p14:creationId xmlns:p14="http://schemas.microsoft.com/office/powerpoint/2010/main" val="318087561"/>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016837"/>
                                        </p:tgtEl>
                                        <p:attrNameLst>
                                          <p:attrName>style.visibility</p:attrName>
                                        </p:attrNameLst>
                                      </p:cBhvr>
                                      <p:to>
                                        <p:strVal val="visible"/>
                                      </p:to>
                                    </p:set>
                                    <p:anim calcmode="lin" valueType="num">
                                      <p:cBhvr additive="base">
                                        <p:cTn id="7" dur="500" fill="hold"/>
                                        <p:tgtEl>
                                          <p:spTgt spid="1016837"/>
                                        </p:tgtEl>
                                        <p:attrNameLst>
                                          <p:attrName>ppt_x</p:attrName>
                                        </p:attrNameLst>
                                      </p:cBhvr>
                                      <p:tavLst>
                                        <p:tav tm="0">
                                          <p:val>
                                            <p:strVal val="#ppt_x"/>
                                          </p:val>
                                        </p:tav>
                                        <p:tav tm="100000">
                                          <p:val>
                                            <p:strVal val="#ppt_x"/>
                                          </p:val>
                                        </p:tav>
                                      </p:tavLst>
                                    </p:anim>
                                    <p:anim calcmode="lin" valueType="num">
                                      <p:cBhvr additive="base">
                                        <p:cTn id="8" dur="500" fill="hold"/>
                                        <p:tgtEl>
                                          <p:spTgt spid="10168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68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533400" y="304800"/>
            <a:ext cx="8001000" cy="1447800"/>
          </a:xfrm>
        </p:spPr>
        <p:txBody>
          <a:bodyPr/>
          <a:lstStyle/>
          <a:p>
            <a:r>
              <a:rPr lang="zh-CN" altLang="en-US" sz="6000">
                <a:latin typeface="Arial" charset="0"/>
                <a:cs typeface="ＭＳ Ｐゴシック" charset="0"/>
              </a:rPr>
              <a:t>用故事讲道的好处</a:t>
            </a:r>
            <a:endParaRPr lang="en-US">
              <a:latin typeface="Arial" charset="0"/>
              <a:cs typeface="ＭＳ Ｐゴシック" charset="0"/>
            </a:endParaRPr>
          </a:p>
        </p:txBody>
      </p:sp>
      <p:sp>
        <p:nvSpPr>
          <p:cNvPr id="46083" name="Text Box 4"/>
          <p:cNvSpPr txBox="1">
            <a:spLocks noChangeArrowheads="1"/>
          </p:cNvSpPr>
          <p:nvPr/>
        </p:nvSpPr>
        <p:spPr bwMode="auto">
          <a:xfrm>
            <a:off x="8305800" y="152400"/>
            <a:ext cx="69215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a:buFont typeface="Wingdings" charset="0"/>
              <a:defRPr sz="2000">
                <a:solidFill>
                  <a:schemeClr val="tx1"/>
                </a:solidFill>
                <a:latin typeface="Arial" charset="0"/>
                <a:ea typeface="MS PGothic" charset="0"/>
                <a:cs typeface="MS PGothic" charset="0"/>
              </a:defRPr>
            </a:lvl6pPr>
            <a:lvl7pPr>
              <a:buFont typeface="Wingdings" charset="0"/>
              <a:defRPr sz="2000">
                <a:solidFill>
                  <a:schemeClr val="tx1"/>
                </a:solidFill>
                <a:latin typeface="Arial" charset="0"/>
                <a:ea typeface="MS PGothic" charset="0"/>
                <a:cs typeface="MS PGothic" charset="0"/>
              </a:defRPr>
            </a:lvl7pPr>
            <a:lvl8pPr>
              <a:buFont typeface="Wingdings" charset="0"/>
              <a:defRPr sz="2000">
                <a:solidFill>
                  <a:schemeClr val="tx1"/>
                </a:solidFill>
                <a:latin typeface="Arial" charset="0"/>
                <a:ea typeface="MS PGothic" charset="0"/>
                <a:cs typeface="MS PGothic" charset="0"/>
              </a:defRPr>
            </a:lvl8pPr>
            <a:lvl9pPr>
              <a:buFont typeface="Wingdings" charset="0"/>
              <a:defRPr sz="2000">
                <a:solidFill>
                  <a:schemeClr val="tx1"/>
                </a:solidFill>
                <a:latin typeface="Arial" charset="0"/>
                <a:ea typeface="MS PGothic" charset="0"/>
                <a:cs typeface="MS PGothic" charset="0"/>
              </a:defRPr>
            </a:lvl9pPr>
          </a:lstStyle>
          <a:p>
            <a:pPr defTabSz="914400" eaLnBrk="0" fontAlgn="base" hangingPunct="0">
              <a:spcBef>
                <a:spcPct val="0"/>
              </a:spcBef>
              <a:spcAft>
                <a:spcPct val="0"/>
              </a:spcAft>
              <a:defRPr/>
            </a:pPr>
            <a:r>
              <a:rPr lang="en-US" sz="2400" b="1" smtClean="0">
                <a:solidFill>
                  <a:srgbClr val="FFFFFF"/>
                </a:solidFill>
              </a:rPr>
              <a:t>107</a:t>
            </a:r>
            <a:endParaRPr lang="en-US" sz="2400" smtClean="0">
              <a:solidFill>
                <a:srgbClr val="FFFFFF"/>
              </a:solidFill>
            </a:endParaRPr>
          </a:p>
        </p:txBody>
      </p:sp>
      <p:sp>
        <p:nvSpPr>
          <p:cNvPr id="29701" name="Rectangle 5"/>
          <p:cNvSpPr>
            <a:spLocks noChangeArrowheads="1"/>
          </p:cNvSpPr>
          <p:nvPr/>
        </p:nvSpPr>
        <p:spPr bwMode="auto">
          <a:xfrm>
            <a:off x="0" y="1981200"/>
            <a:ext cx="9144000" cy="3352800"/>
          </a:xfrm>
          <a:prstGeom prst="rect">
            <a:avLst/>
          </a:prstGeom>
          <a:noFill/>
          <a:ln w="9525">
            <a:noFill/>
            <a:miter lim="800000"/>
            <a:headEnd/>
            <a:tailEnd/>
          </a:ln>
          <a:effectLst/>
        </p:spPr>
        <p:txBody>
          <a:bodyPr anchor="ctr"/>
          <a:lstStyle/>
          <a:p>
            <a:pPr algn="ctr" defTabSz="914400" eaLnBrk="0" fontAlgn="base" hangingPunct="0">
              <a:lnSpc>
                <a:spcPct val="90000"/>
              </a:lnSpc>
              <a:spcBef>
                <a:spcPct val="20000"/>
              </a:spcBef>
              <a:spcAft>
                <a:spcPct val="0"/>
              </a:spcAft>
              <a:buSzPct val="80000"/>
              <a:buFont typeface="Wingdings" charset="0"/>
              <a:buNone/>
            </a:pPr>
            <a:r>
              <a:rPr lang="zh-CN" altLang="en-US" sz="3200" b="1">
                <a:solidFill>
                  <a:srgbClr val="FFFFFF"/>
                </a:solidFill>
                <a:effectLst>
                  <a:outerShdw blurRad="38100" dist="38100" dir="2700000" algn="tl">
                    <a:srgbClr val="000000"/>
                  </a:outerShdw>
                </a:effectLst>
                <a:latin typeface="Arial" charset="0"/>
                <a:ea typeface="ＭＳ Ｐゴシック" charset="0"/>
                <a:cs typeface="MS PGothic" charset="0"/>
              </a:rPr>
              <a:t>神喜爱故事</a:t>
            </a:r>
            <a:endParaRPr lang="en-US" altLang="zh-CN" sz="3200" b="1">
              <a:solidFill>
                <a:srgbClr val="FFFFFF"/>
              </a:solidFill>
              <a:effectLst>
                <a:outerShdw blurRad="38100" dist="38100" dir="2700000" algn="tl">
                  <a:srgbClr val="000000"/>
                </a:outerShdw>
              </a:effectLst>
              <a:latin typeface="Arial" charset="0"/>
              <a:ea typeface="ＭＳ Ｐゴシック" charset="0"/>
              <a:cs typeface="MS PGothic" charset="0"/>
            </a:endParaRPr>
          </a:p>
          <a:p>
            <a:pPr algn="ctr" defTabSz="914400" eaLnBrk="0" fontAlgn="base" hangingPunct="0">
              <a:lnSpc>
                <a:spcPct val="90000"/>
              </a:lnSpc>
              <a:spcBef>
                <a:spcPct val="20000"/>
              </a:spcBef>
              <a:spcAft>
                <a:spcPct val="0"/>
              </a:spcAft>
              <a:buSzPct val="80000"/>
              <a:buFont typeface="Wingdings" charset="0"/>
              <a:buNone/>
            </a:pPr>
            <a:r>
              <a:rPr lang="zh-CN" altLang="en-US" sz="3200" b="1">
                <a:solidFill>
                  <a:srgbClr val="FFFFFF"/>
                </a:solidFill>
                <a:effectLst>
                  <a:outerShdw blurRad="38100" dist="38100" dir="2700000" algn="tl">
                    <a:srgbClr val="000000"/>
                  </a:outerShdw>
                </a:effectLst>
                <a:latin typeface="Arial" charset="0"/>
                <a:ea typeface="ＭＳ Ｐゴシック" charset="0"/>
                <a:cs typeface="MS PGothic" charset="0"/>
              </a:rPr>
              <a:t>人喜爱故事</a:t>
            </a:r>
            <a:endParaRPr lang="en-US" sz="3200" b="1">
              <a:solidFill>
                <a:srgbClr val="FFFFFF"/>
              </a:solidFill>
              <a:effectLst>
                <a:outerShdw blurRad="38100" dist="38100" dir="2700000" algn="tl">
                  <a:srgbClr val="000000"/>
                </a:outerShdw>
              </a:effectLst>
              <a:latin typeface="Arial" charset="0"/>
              <a:ea typeface="ＭＳ Ｐゴシック" charset="0"/>
              <a:cs typeface="MS PGothic" charset="0"/>
            </a:endParaRPr>
          </a:p>
          <a:p>
            <a:pPr algn="ctr" defTabSz="914400" eaLnBrk="0" fontAlgn="base" hangingPunct="0">
              <a:lnSpc>
                <a:spcPct val="90000"/>
              </a:lnSpc>
              <a:spcBef>
                <a:spcPct val="20000"/>
              </a:spcBef>
              <a:spcAft>
                <a:spcPct val="0"/>
              </a:spcAft>
              <a:buSzPct val="80000"/>
              <a:buFont typeface="Wingdings" charset="0"/>
              <a:buNone/>
            </a:pPr>
            <a:endParaRPr lang="en-US" sz="3200" b="1">
              <a:solidFill>
                <a:srgbClr val="FFFFFF"/>
              </a:solidFill>
              <a:effectLst>
                <a:outerShdw blurRad="38100" dist="38100" dir="2700000" algn="tl">
                  <a:srgbClr val="000000"/>
                </a:outerShdw>
              </a:effectLst>
              <a:latin typeface="Arial" charset="0"/>
              <a:ea typeface="ＭＳ Ｐゴシック" charset="0"/>
              <a:cs typeface="MS PGothic" charset="0"/>
            </a:endParaRPr>
          </a:p>
          <a:p>
            <a:pPr algn="ctr" defTabSz="914400" eaLnBrk="0" fontAlgn="base" hangingPunct="0">
              <a:lnSpc>
                <a:spcPct val="90000"/>
              </a:lnSpc>
              <a:spcBef>
                <a:spcPct val="20000"/>
              </a:spcBef>
              <a:spcAft>
                <a:spcPct val="0"/>
              </a:spcAft>
              <a:buSzPct val="80000"/>
              <a:buFont typeface="Wingdings" charset="0"/>
              <a:buNone/>
            </a:pPr>
            <a:endParaRPr lang="en-US" sz="3200" b="1">
              <a:solidFill>
                <a:srgbClr val="FFFFFF"/>
              </a:solidFill>
              <a:effectLst>
                <a:outerShdw blurRad="38100" dist="38100" dir="2700000" algn="tl">
                  <a:srgbClr val="000000"/>
                </a:outerShdw>
              </a:effectLst>
              <a:latin typeface="Arial" charset="0"/>
              <a:ea typeface="ＭＳ Ｐゴシック" charset="0"/>
              <a:cs typeface="MS PGothic" charset="0"/>
            </a:endParaRPr>
          </a:p>
          <a:p>
            <a:pPr algn="ctr" defTabSz="914400" eaLnBrk="0" fontAlgn="base" hangingPunct="0">
              <a:lnSpc>
                <a:spcPct val="90000"/>
              </a:lnSpc>
              <a:spcBef>
                <a:spcPct val="20000"/>
              </a:spcBef>
              <a:spcAft>
                <a:spcPct val="0"/>
              </a:spcAft>
              <a:buSzPct val="80000"/>
              <a:buFont typeface="Wingdings" charset="0"/>
              <a:buNone/>
            </a:pPr>
            <a:endParaRPr lang="en-US" sz="3200" b="1">
              <a:solidFill>
                <a:srgbClr val="FFFFFF"/>
              </a:solidFill>
              <a:effectLst>
                <a:outerShdw blurRad="38100" dist="38100" dir="2700000" algn="tl">
                  <a:srgbClr val="000000"/>
                </a:outerShdw>
              </a:effectLst>
              <a:latin typeface="Arial" charset="0"/>
              <a:ea typeface="ＭＳ Ｐゴシック" charset="0"/>
              <a:cs typeface="MS PGothic" charset="0"/>
            </a:endParaRPr>
          </a:p>
        </p:txBody>
      </p:sp>
    </p:spTree>
    <p:extLst>
      <p:ext uri="{BB962C8B-B14F-4D97-AF65-F5344CB8AC3E}">
        <p14:creationId xmlns:p14="http://schemas.microsoft.com/office/powerpoint/2010/main" val="301344773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checkerboard(across)">
                                      <p:cBhvr>
                                        <p:cTn id="7" dur="500"/>
                                        <p:tgtEl>
                                          <p:spTgt spid="2970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701">
                                            <p:txEl>
                                              <p:pRg st="1" end="1"/>
                                            </p:txEl>
                                          </p:spTgt>
                                        </p:tgtEl>
                                        <p:attrNameLst>
                                          <p:attrName>style.visibility</p:attrName>
                                        </p:attrNameLst>
                                      </p:cBhvr>
                                      <p:to>
                                        <p:strVal val="visible"/>
                                      </p:to>
                                    </p:set>
                                    <p:animEffect transition="in" filter="checkerboard(across)">
                                      <p:cBhvr>
                                        <p:cTn id="12" dur="500"/>
                                        <p:tgtEl>
                                          <p:spTgt spid="297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7" name="Picture 2"/>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18" name="Text Box 3"/>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50000"/>
              </a:spcBef>
              <a:spcAft>
                <a:spcPct val="0"/>
              </a:spcAft>
            </a:pPr>
            <a:r>
              <a:rPr lang="en-US" altLang="zh-CN" sz="900" b="1">
                <a:solidFill>
                  <a:srgbClr val="FFFFFF"/>
                </a:solidFill>
                <a:ea typeface="SimSun" charset="0"/>
                <a:cs typeface="SimSun" charset="0"/>
              </a:rPr>
              <a:t>©2003 TBBMI</a:t>
            </a:r>
          </a:p>
        </p:txBody>
      </p:sp>
      <p:sp>
        <p:nvSpPr>
          <p:cNvPr id="851972" name="Rectangle 4"/>
          <p:cNvSpPr>
            <a:spLocks noChangeArrowheads="1"/>
          </p:cNvSpPr>
          <p:nvPr/>
        </p:nvSpPr>
        <p:spPr bwMode="auto">
          <a:xfrm>
            <a:off x="7545388" y="6527800"/>
            <a:ext cx="730250" cy="244475"/>
          </a:xfrm>
          <a:prstGeom prst="rect">
            <a:avLst/>
          </a:prstGeom>
          <a:noFill/>
          <a:ln w="12700">
            <a:noFill/>
            <a:miter lim="800000"/>
            <a:headEnd/>
            <a:tailEnd/>
          </a:ln>
          <a:effectLst/>
        </p:spPr>
        <p:txBody>
          <a:bodyPr wrap="none" anchor="ctr">
            <a:spAutoFit/>
          </a:bodyPr>
          <a:lstStyle/>
          <a:p>
            <a:pPr algn="ctr" defTabSz="914400" eaLnBrk="0" fontAlgn="base" hangingPunct="0">
              <a:spcBef>
                <a:spcPct val="0"/>
              </a:spcBef>
              <a:spcAft>
                <a:spcPct val="0"/>
              </a:spcAft>
              <a:defRPr/>
            </a:pPr>
            <a:r>
              <a:rPr lang="en-US" altLang="zh-CN" sz="1000" b="1">
                <a:solidFill>
                  <a:srgbClr val="000000"/>
                </a:solidFill>
                <a:effectLst>
                  <a:outerShdw blurRad="38100" dist="38100" dir="2700000" algn="tl">
                    <a:srgbClr val="FFFFFF"/>
                  </a:outerShdw>
                </a:effectLst>
                <a:latin typeface="Comic Sans MS" charset="0"/>
                <a:ea typeface="SimSun" charset="0"/>
                <a:cs typeface="MS PGothic" charset="0"/>
              </a:rPr>
              <a:t>7.5.03a.</a:t>
            </a:r>
          </a:p>
        </p:txBody>
      </p:sp>
      <p:sp>
        <p:nvSpPr>
          <p:cNvPr id="851973" name="Rectangle 5"/>
          <p:cNvSpPr>
            <a:spLocks noChangeArrowheads="1"/>
          </p:cNvSpPr>
          <p:nvPr/>
        </p:nvSpPr>
        <p:spPr bwMode="auto">
          <a:xfrm>
            <a:off x="8077200" y="6526213"/>
            <a:ext cx="339725" cy="244475"/>
          </a:xfrm>
          <a:prstGeom prst="rect">
            <a:avLst/>
          </a:prstGeom>
          <a:noFill/>
          <a:ln w="12700">
            <a:noFill/>
            <a:miter lim="800000"/>
            <a:headEnd/>
            <a:tailEnd/>
          </a:ln>
          <a:effectLst/>
        </p:spPr>
        <p:txBody>
          <a:bodyPr wrap="none" anchor="ctr">
            <a:spAutoFit/>
          </a:bodyPr>
          <a:lstStyle/>
          <a:p>
            <a:pPr algn="ctr" defTabSz="914400" eaLnBrk="0" fontAlgn="base" hangingPunct="0">
              <a:spcBef>
                <a:spcPct val="0"/>
              </a:spcBef>
              <a:spcAft>
                <a:spcPct val="0"/>
              </a:spcAft>
              <a:defRPr/>
            </a:pPr>
            <a:r>
              <a:rPr lang="en-US" altLang="zh-CN" sz="1000" b="1">
                <a:solidFill>
                  <a:srgbClr val="000000"/>
                </a:solidFill>
                <a:effectLst>
                  <a:outerShdw blurRad="38100" dist="38100" dir="2700000" algn="tl">
                    <a:srgbClr val="FFFFFF"/>
                  </a:outerShdw>
                </a:effectLst>
                <a:latin typeface="Comic Sans MS" charset="0"/>
                <a:ea typeface="SimSun" charset="0"/>
                <a:cs typeface="MS PGothic" charset="0"/>
              </a:rPr>
              <a:t>19</a:t>
            </a:r>
          </a:p>
        </p:txBody>
      </p:sp>
      <p:sp>
        <p:nvSpPr>
          <p:cNvPr id="188421" name="Rectangle 6"/>
          <p:cNvSpPr>
            <a:spLocks noGrp="1" noChangeArrowheads="1"/>
          </p:cNvSpPr>
          <p:nvPr>
            <p:ph type="ctrTitle"/>
          </p:nvPr>
        </p:nvSpPr>
        <p:spPr>
          <a:xfrm>
            <a:off x="-228600" y="-152400"/>
            <a:ext cx="7315200" cy="3657600"/>
          </a:xfrm>
        </p:spPr>
        <p:txBody>
          <a:bodyPr/>
          <a:lstStyle/>
          <a:p>
            <a:pPr eaLnBrk="1" hangingPunct="1"/>
            <a:r>
              <a:rPr lang="zh-CN" altLang="en-US" sz="10600">
                <a:solidFill>
                  <a:srgbClr val="FFFFFF"/>
                </a:solidFill>
                <a:latin typeface="Times New Roman" charset="0"/>
                <a:ea typeface="SimSun" charset="0"/>
                <a:cs typeface="SimSun" charset="0"/>
              </a:rPr>
              <a:t>创世记的</a:t>
            </a:r>
            <a:br>
              <a:rPr lang="zh-CN" altLang="en-US" sz="10600">
                <a:solidFill>
                  <a:srgbClr val="FFFFFF"/>
                </a:solidFill>
                <a:latin typeface="Times New Roman" charset="0"/>
                <a:ea typeface="SimSun" charset="0"/>
                <a:cs typeface="SimSun" charset="0"/>
              </a:rPr>
            </a:br>
            <a:r>
              <a:rPr lang="zh-CN" altLang="en-US" sz="10600">
                <a:solidFill>
                  <a:srgbClr val="FFFFFF"/>
                </a:solidFill>
                <a:latin typeface="Times New Roman" charset="0"/>
                <a:ea typeface="SimSun" charset="0"/>
                <a:cs typeface="SimSun" charset="0"/>
              </a:rPr>
              <a:t>关键字</a:t>
            </a:r>
            <a:r>
              <a:rPr lang="en-US" altLang="zh-CN" sz="10600">
                <a:solidFill>
                  <a:srgbClr val="FFFFFF"/>
                </a:solidFill>
                <a:latin typeface="Times New Roman" charset="0"/>
                <a:ea typeface="SimSun" charset="0"/>
                <a:cs typeface="SimSun" charset="0"/>
              </a:rPr>
              <a:t>:</a:t>
            </a:r>
          </a:p>
        </p:txBody>
      </p:sp>
      <p:sp>
        <p:nvSpPr>
          <p:cNvPr id="188422" name="WordArt 7"/>
          <p:cNvSpPr>
            <a:spLocks noChangeArrowheads="1" noChangeShapeType="1" noTextEdit="1"/>
          </p:cNvSpPr>
          <p:nvPr/>
        </p:nvSpPr>
        <p:spPr bwMode="auto">
          <a:xfrm>
            <a:off x="3429000" y="2514600"/>
            <a:ext cx="5334000" cy="42672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defTabSz="914400" eaLnBrk="0" fontAlgn="base" hangingPunct="0">
              <a:spcBef>
                <a:spcPct val="0"/>
              </a:spcBef>
              <a:spcAft>
                <a:spcPct val="0"/>
              </a:spcAft>
            </a:pPr>
            <a:r>
              <a:rPr lang="zh-TW" altLang="en-US" sz="3600" kern="10">
                <a:ln w="9525">
                  <a:round/>
                  <a:headEnd/>
                  <a:tailEnd/>
                </a:ln>
                <a:gradFill rotWithShape="1">
                  <a:gsLst>
                    <a:gs pos="0">
                      <a:srgbClr val="FFE701"/>
                    </a:gs>
                    <a:gs pos="100000">
                      <a:srgbClr val="FE3E02"/>
                    </a:gs>
                  </a:gsLst>
                  <a:lin ang="5400000" scaled="1"/>
                </a:gradFill>
                <a:latin typeface="MS PGothic"/>
                <a:ea typeface="MS PGothic"/>
                <a:cs typeface="MS PGothic"/>
              </a:rPr>
              <a:t>拣选</a:t>
            </a:r>
            <a:endParaRPr lang="en-US" sz="3600" kern="10">
              <a:ln w="9525">
                <a:round/>
                <a:headEnd/>
                <a:tailEnd/>
              </a:ln>
              <a:gradFill rotWithShape="1">
                <a:gsLst>
                  <a:gs pos="0">
                    <a:srgbClr val="FFE701"/>
                  </a:gs>
                  <a:gs pos="100000">
                    <a:srgbClr val="FE3E02"/>
                  </a:gs>
                </a:gsLst>
                <a:lin ang="5400000" scaled="1"/>
              </a:gradFill>
              <a:latin typeface="MS PGothic"/>
              <a:ea typeface="MS PGothic"/>
              <a:cs typeface="MS PGothic"/>
            </a:endParaRPr>
          </a:p>
        </p:txBody>
      </p:sp>
      <p:sp>
        <p:nvSpPr>
          <p:cNvPr id="188423" name="Text Box 8"/>
          <p:cNvSpPr txBox="1">
            <a:spLocks noChangeArrowheads="1"/>
          </p:cNvSpPr>
          <p:nvPr/>
        </p:nvSpPr>
        <p:spPr bwMode="auto">
          <a:xfrm>
            <a:off x="8578850" y="762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en-US" altLang="zh-CN" b="1">
                <a:solidFill>
                  <a:srgbClr val="FFFFFF"/>
                </a:solidFill>
                <a:latin typeface="Times New Roman" charset="0"/>
                <a:ea typeface="SimSun" charset="0"/>
                <a:cs typeface="SimSun" charset="0"/>
              </a:rPr>
              <a:t>56</a:t>
            </a:r>
          </a:p>
        </p:txBody>
      </p:sp>
    </p:spTree>
    <p:extLst>
      <p:ext uri="{BB962C8B-B14F-4D97-AF65-F5344CB8AC3E}">
        <p14:creationId xmlns:p14="http://schemas.microsoft.com/office/powerpoint/2010/main" val="3346081945"/>
      </p:ext>
    </p:extLst>
  </p:cSld>
  <p:clrMapOvr>
    <a:masterClrMapping/>
  </p:clrMapOvr>
  <p:transition xmlns:p14="http://schemas.microsoft.com/office/powerpoint/2010/main">
    <p:wheel spokes="0"/>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Rectangle 1"/>
          <p:cNvSpPr>
            <a:spLocks noGrp="1" noChangeArrowheads="1"/>
          </p:cNvSpPr>
          <p:nvPr>
            <p:ph type="title" idx="4294967295"/>
          </p:nvPr>
        </p:nvSpPr>
        <p:spPr>
          <a:xfrm>
            <a:off x="381000" y="381000"/>
            <a:ext cx="3886200" cy="1143000"/>
          </a:xfrm>
          <a:solidFill>
            <a:srgbClr val="000000"/>
          </a:solidFill>
        </p:spPr>
        <p:txBody>
          <a:bodyPr anchor="ctr" anchorCtr="1"/>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1">
                <a:solidFill>
                  <a:srgbClr val="FFFFFF"/>
                </a:solidFill>
                <a:latin typeface="Times New Roman" charset="0"/>
                <a:ea typeface="SimSun" charset="0"/>
                <a:cs typeface="SimSun" charset="0"/>
              </a:rPr>
              <a:t>尼希米记 </a:t>
            </a:r>
          </a:p>
        </p:txBody>
      </p:sp>
      <p:pic>
        <p:nvPicPr>
          <p:cNvPr id="1904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14800" y="0"/>
            <a:ext cx="46561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0467" name="Rectangle 3"/>
          <p:cNvSpPr>
            <a:spLocks noChangeArrowheads="1"/>
          </p:cNvSpPr>
          <p:nvPr/>
        </p:nvSpPr>
        <p:spPr bwMode="auto">
          <a:xfrm>
            <a:off x="457200" y="3962400"/>
            <a:ext cx="4475163" cy="2514600"/>
          </a:xfrm>
          <a:prstGeom prst="rect">
            <a:avLst/>
          </a:prstGeom>
          <a:solidFill>
            <a:srgbClr val="FFFFFF"/>
          </a:solidFill>
          <a:ln w="9360">
            <a:solidFill>
              <a:srgbClr val="333333"/>
            </a:solidFill>
            <a:miter lim="800000"/>
            <a:headEnd/>
            <a:tailEnd/>
          </a:ln>
        </p:spPr>
        <p:txBody>
          <a:bodyPr lIns="90000" tIns="46800" rIns="90000" bIns="46800" anchor="ctr" anchorCtr="1"/>
          <a:lstStyle/>
          <a:p>
            <a:pPr algn="ctr" defTabSz="914400" eaLnBrk="0" fontAlgn="base" hangingPunct="0">
              <a:spcBef>
                <a:spcPts val="11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sz="4400" b="1">
                <a:solidFill>
                  <a:srgbClr val="000000"/>
                </a:solidFill>
                <a:latin typeface="Arial Black" charset="0"/>
                <a:ea typeface="SimSun" charset="0"/>
                <a:cs typeface="SimSun" charset="0"/>
              </a:rPr>
              <a:t>凡是神引导，</a:t>
            </a:r>
            <a:endParaRPr lang="en-US" altLang="zh-CN" sz="4400" b="1">
              <a:solidFill>
                <a:srgbClr val="000000"/>
              </a:solidFill>
              <a:latin typeface="Arial Black" charset="0"/>
              <a:ea typeface="SimSun" charset="0"/>
              <a:cs typeface="SimSun" charset="0"/>
            </a:endParaRPr>
          </a:p>
          <a:p>
            <a:pPr algn="ctr" defTabSz="914400" eaLnBrk="0" fontAlgn="base" hangingPunct="0">
              <a:spcBef>
                <a:spcPts val="11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en-US" sz="4400" b="1">
                <a:solidFill>
                  <a:srgbClr val="000000"/>
                </a:solidFill>
                <a:latin typeface="Arial Black" charset="0"/>
                <a:ea typeface="SimSun" charset="0"/>
                <a:cs typeface="SimSun" charset="0"/>
              </a:rPr>
              <a:t>神供应</a:t>
            </a:r>
            <a:endParaRPr lang="en-US" sz="4400" b="1">
              <a:solidFill>
                <a:srgbClr val="000000"/>
              </a:solidFill>
              <a:latin typeface="Arial Black" charset="0"/>
              <a:ea typeface="SimSun" charset="0"/>
              <a:cs typeface="SimSun" charset="0"/>
            </a:endParaRPr>
          </a:p>
        </p:txBody>
      </p:sp>
    </p:spTree>
    <p:extLst>
      <p:ext uri="{BB962C8B-B14F-4D97-AF65-F5344CB8AC3E}">
        <p14:creationId xmlns:p14="http://schemas.microsoft.com/office/powerpoint/2010/main" val="243908549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Rectangle 1"/>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360">
            <a:solidFill>
              <a:srgbClr val="333333"/>
            </a:solidFill>
            <a:miter lim="800000"/>
            <a:headEnd/>
            <a:tailEnd/>
          </a:ln>
        </p:spPr>
        <p:txBody>
          <a:bodyPr wrap="none" anchor="ctr"/>
          <a:lstStyle/>
          <a:p>
            <a:pPr defTabSz="914400" eaLnBrk="0" fontAlgn="base" hangingPunct="0">
              <a:spcBef>
                <a:spcPct val="0"/>
              </a:spcBef>
              <a:spcAft>
                <a:spcPct val="0"/>
              </a:spcAft>
            </a:pPr>
            <a:endParaRPr lang="en-US" sz="2400">
              <a:solidFill>
                <a:srgbClr val="333333"/>
              </a:solidFill>
              <a:latin typeface="Arial" charset="0"/>
              <a:ea typeface="ＭＳ Ｐゴシック" charset="0"/>
              <a:cs typeface="MS PGothic" charset="0"/>
            </a:endParaRPr>
          </a:p>
        </p:txBody>
      </p:sp>
      <p:sp>
        <p:nvSpPr>
          <p:cNvPr id="192514" name="Text Box 2"/>
          <p:cNvSpPr txBox="1">
            <a:spLocks noChangeArrowheads="1"/>
          </p:cNvSpPr>
          <p:nvPr/>
        </p:nvSpPr>
        <p:spPr bwMode="auto">
          <a:xfrm>
            <a:off x="4067175" y="6400800"/>
            <a:ext cx="4876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MS P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9pPr>
          </a:lstStyle>
          <a:p>
            <a:pPr algn="r" defTabSz="914400" eaLnBrk="0" fontAlgn="base" hangingPunct="0">
              <a:spcBef>
                <a:spcPts val="1500"/>
              </a:spcBef>
              <a:spcAft>
                <a:spcPct val="0"/>
              </a:spcAft>
            </a:pPr>
            <a:r>
              <a:rPr lang="en-US" b="1">
                <a:solidFill>
                  <a:srgbClr val="A9BDA9"/>
                </a:solidFill>
                <a:latin typeface="Times New Roman" charset="0"/>
                <a:ea typeface="SimSun" charset="0"/>
                <a:cs typeface="SimSun" charset="0"/>
              </a:rPr>
              <a:t>圣经走一回©1989</a:t>
            </a:r>
          </a:p>
        </p:txBody>
      </p:sp>
      <p:sp>
        <p:nvSpPr>
          <p:cNvPr id="7171" name="Text Box 3"/>
          <p:cNvSpPr txBox="1">
            <a:spLocks noChangeArrowheads="1"/>
          </p:cNvSpPr>
          <p:nvPr/>
        </p:nvSpPr>
        <p:spPr bwMode="auto">
          <a:xfrm>
            <a:off x="1042988" y="152400"/>
            <a:ext cx="581501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MS P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9pPr>
          </a:lstStyle>
          <a:p>
            <a:pPr defTabSz="914400" eaLnBrk="0" fontAlgn="base" hangingPunct="0">
              <a:spcBef>
                <a:spcPts val="3000"/>
              </a:spcBef>
              <a:spcAft>
                <a:spcPct val="0"/>
              </a:spcAft>
            </a:pPr>
            <a:r>
              <a:rPr lang="en-US" sz="4800" b="1">
                <a:solidFill>
                  <a:srgbClr val="FFFFFF"/>
                </a:solidFill>
                <a:latin typeface="Times New Roman" charset="0"/>
                <a:ea typeface="SimSun" charset="0"/>
                <a:cs typeface="SimSun" charset="0"/>
              </a:rPr>
              <a:t>尼希米记：围墙</a:t>
            </a:r>
          </a:p>
        </p:txBody>
      </p:sp>
      <p:pic>
        <p:nvPicPr>
          <p:cNvPr id="19251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000" y="95250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92517" name="Text Box 5"/>
          <p:cNvSpPr txBox="1">
            <a:spLocks noChangeArrowheads="1"/>
          </p:cNvSpPr>
          <p:nvPr/>
        </p:nvSpPr>
        <p:spPr bwMode="auto">
          <a:xfrm>
            <a:off x="685800" y="47625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MS PGothic" charset="0"/>
              </a:defRPr>
            </a:lvl1pPr>
            <a:lvl2pPr marL="742950" indent="-28575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2pPr>
            <a:lvl3pPr marL="11430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3pPr>
            <a:lvl4pPr marL="16002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4pPr>
            <a:lvl5pPr marL="2057400" indent="-2286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9pPr>
          </a:lstStyle>
          <a:p>
            <a:pPr algn="r" defTabSz="914400" eaLnBrk="0" fontAlgn="base" hangingPunct="0">
              <a:spcBef>
                <a:spcPct val="0"/>
              </a:spcBef>
              <a:spcAft>
                <a:spcPct val="0"/>
              </a:spcAft>
            </a:pPr>
            <a:r>
              <a:rPr lang="en-US" sz="4400" b="1">
                <a:solidFill>
                  <a:srgbClr val="004C2B"/>
                </a:solidFill>
                <a:latin typeface="Times New Roman" charset="0"/>
                <a:ea typeface="SimSun" charset="0"/>
                <a:cs typeface="SimSun" charset="0"/>
              </a:rPr>
              <a:t>我们的关键词</a:t>
            </a:r>
          </a:p>
        </p:txBody>
      </p:sp>
    </p:spTree>
    <p:extLst>
      <p:ext uri="{BB962C8B-B14F-4D97-AF65-F5344CB8AC3E}">
        <p14:creationId xmlns:p14="http://schemas.microsoft.com/office/powerpoint/2010/main" val="1231386240"/>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afterEffect">
                                  <p:stCondLst>
                                    <p:cond delay="3000"/>
                                  </p:stCondLst>
                                  <p:childTnLst>
                                    <p:set>
                                      <p:cBhvr additive="repl">
                                        <p:cTn id="6" dur="1" fill="hold">
                                          <p:stCondLst>
                                            <p:cond delay="0"/>
                                          </p:stCondLst>
                                        </p:cTn>
                                        <p:tgtEl>
                                          <p:spTgt spid="7171"/>
                                        </p:tgtEl>
                                        <p:attrNameLst>
                                          <p:attrName>style.visibility</p:attrName>
                                        </p:attrNameLst>
                                      </p:cBhvr>
                                      <p:to>
                                        <p:strVal val="visible"/>
                                      </p:to>
                                    </p:set>
                                    <p:animEffect transition="in" filter="dissolve">
                                      <p:cBhvr additive="repl">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194562" name="Picture 1026" descr="HandMeaBrickNehemia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7619" name="Rectangle 1027"/>
          <p:cNvSpPr>
            <a:spLocks noGrp="1" noChangeArrowheads="1"/>
          </p:cNvSpPr>
          <p:nvPr>
            <p:ph type="title"/>
          </p:nvPr>
        </p:nvSpPr>
        <p:spPr>
          <a:xfrm>
            <a:off x="838200" y="1295400"/>
            <a:ext cx="7391400" cy="838200"/>
          </a:xfrm>
          <a:solidFill>
            <a:srgbClr val="000000"/>
          </a:solidFill>
        </p:spPr>
        <p:txBody>
          <a:bodyPr/>
          <a:lstStyle/>
          <a:p>
            <a:pPr algn="ctr" eaLnBrk="1" hangingPunct="1"/>
            <a:r>
              <a:rPr lang="zh-CN" altLang="en-US" b="1">
                <a:solidFill>
                  <a:schemeClr val="tx1"/>
                </a:solidFill>
                <a:latin typeface="Arial Black" charset="0"/>
                <a:cs typeface="ＭＳ Ｐゴシック" charset="0"/>
              </a:rPr>
              <a:t>尼希米记书籍</a:t>
            </a:r>
            <a:endParaRPr lang="en-US" sz="5400" b="1">
              <a:latin typeface="Arial Black" charset="0"/>
              <a:cs typeface="ＭＳ Ｐゴシック" charset="0"/>
            </a:endParaRPr>
          </a:p>
        </p:txBody>
      </p:sp>
      <p:pic>
        <p:nvPicPr>
          <p:cNvPr id="367620" name="Picture 1028" descr="Nehemiah Cover web"/>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811967">
            <a:off x="5334000" y="2743200"/>
            <a:ext cx="3657600" cy="307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7621" name="Picture 1029" descr="SwindollHandBrick"/>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860257">
            <a:off x="0" y="3276600"/>
            <a:ext cx="22955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7622" name="Picture 1030" descr="coachbook"/>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09800" y="2209800"/>
            <a:ext cx="3030538"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960102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367621"/>
                                        </p:tgtEl>
                                        <p:attrNameLst>
                                          <p:attrName>style.visibility</p:attrName>
                                        </p:attrNameLst>
                                      </p:cBhvr>
                                      <p:to>
                                        <p:strVal val="visible"/>
                                      </p:to>
                                    </p:set>
                                    <p:animEffect transition="in" filter="fade">
                                      <p:cBhvr>
                                        <p:cTn id="7" dur="2000"/>
                                        <p:tgtEl>
                                          <p:spTgt spid="367621"/>
                                        </p:tgtEl>
                                      </p:cBhvr>
                                    </p:animEffect>
                                    <p:anim calcmode="lin" valueType="num">
                                      <p:cBhvr>
                                        <p:cTn id="8" dur="2000" fill="hold"/>
                                        <p:tgtEl>
                                          <p:spTgt spid="367621"/>
                                        </p:tgtEl>
                                        <p:attrNameLst>
                                          <p:attrName>style.rotation</p:attrName>
                                        </p:attrNameLst>
                                      </p:cBhvr>
                                      <p:tavLst>
                                        <p:tav tm="0">
                                          <p:val>
                                            <p:fltVal val="720"/>
                                          </p:val>
                                        </p:tav>
                                        <p:tav tm="100000">
                                          <p:val>
                                            <p:fltVal val="0"/>
                                          </p:val>
                                        </p:tav>
                                      </p:tavLst>
                                    </p:anim>
                                    <p:anim calcmode="lin" valueType="num">
                                      <p:cBhvr>
                                        <p:cTn id="9" dur="2000" fill="hold"/>
                                        <p:tgtEl>
                                          <p:spTgt spid="367621"/>
                                        </p:tgtEl>
                                        <p:attrNameLst>
                                          <p:attrName>ppt_h</p:attrName>
                                        </p:attrNameLst>
                                      </p:cBhvr>
                                      <p:tavLst>
                                        <p:tav tm="0">
                                          <p:val>
                                            <p:fltVal val="0"/>
                                          </p:val>
                                        </p:tav>
                                        <p:tav tm="100000">
                                          <p:val>
                                            <p:strVal val="#ppt_h"/>
                                          </p:val>
                                        </p:tav>
                                      </p:tavLst>
                                    </p:anim>
                                    <p:anim calcmode="lin" valueType="num">
                                      <p:cBhvr>
                                        <p:cTn id="10" dur="2000" fill="hold"/>
                                        <p:tgtEl>
                                          <p:spTgt spid="367621"/>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35" presetClass="entr" presetSubtype="0" fill="hold" nodeType="afterEffect">
                                  <p:stCondLst>
                                    <p:cond delay="0"/>
                                  </p:stCondLst>
                                  <p:childTnLst>
                                    <p:set>
                                      <p:cBhvr>
                                        <p:cTn id="13" dur="1" fill="hold">
                                          <p:stCondLst>
                                            <p:cond delay="0"/>
                                          </p:stCondLst>
                                        </p:cTn>
                                        <p:tgtEl>
                                          <p:spTgt spid="367620"/>
                                        </p:tgtEl>
                                        <p:attrNameLst>
                                          <p:attrName>style.visibility</p:attrName>
                                        </p:attrNameLst>
                                      </p:cBhvr>
                                      <p:to>
                                        <p:strVal val="visible"/>
                                      </p:to>
                                    </p:set>
                                    <p:animEffect transition="in" filter="fade">
                                      <p:cBhvr>
                                        <p:cTn id="14" dur="2000"/>
                                        <p:tgtEl>
                                          <p:spTgt spid="367620"/>
                                        </p:tgtEl>
                                      </p:cBhvr>
                                    </p:animEffect>
                                    <p:anim calcmode="lin" valueType="num">
                                      <p:cBhvr>
                                        <p:cTn id="15" dur="2000" fill="hold"/>
                                        <p:tgtEl>
                                          <p:spTgt spid="367620"/>
                                        </p:tgtEl>
                                        <p:attrNameLst>
                                          <p:attrName>style.rotation</p:attrName>
                                        </p:attrNameLst>
                                      </p:cBhvr>
                                      <p:tavLst>
                                        <p:tav tm="0">
                                          <p:val>
                                            <p:fltVal val="720"/>
                                          </p:val>
                                        </p:tav>
                                        <p:tav tm="100000">
                                          <p:val>
                                            <p:fltVal val="0"/>
                                          </p:val>
                                        </p:tav>
                                      </p:tavLst>
                                    </p:anim>
                                    <p:anim calcmode="lin" valueType="num">
                                      <p:cBhvr>
                                        <p:cTn id="16" dur="2000" fill="hold"/>
                                        <p:tgtEl>
                                          <p:spTgt spid="367620"/>
                                        </p:tgtEl>
                                        <p:attrNameLst>
                                          <p:attrName>ppt_h</p:attrName>
                                        </p:attrNameLst>
                                      </p:cBhvr>
                                      <p:tavLst>
                                        <p:tav tm="0">
                                          <p:val>
                                            <p:fltVal val="0"/>
                                          </p:val>
                                        </p:tav>
                                        <p:tav tm="100000">
                                          <p:val>
                                            <p:strVal val="#ppt_h"/>
                                          </p:val>
                                        </p:tav>
                                      </p:tavLst>
                                    </p:anim>
                                    <p:anim calcmode="lin" valueType="num">
                                      <p:cBhvr>
                                        <p:cTn id="17" dur="2000" fill="hold"/>
                                        <p:tgtEl>
                                          <p:spTgt spid="367620"/>
                                        </p:tgtEl>
                                        <p:attrNameLst>
                                          <p:attrName>ppt_w</p:attrName>
                                        </p:attrNameLst>
                                      </p:cBhvr>
                                      <p:tavLst>
                                        <p:tav tm="0">
                                          <p:val>
                                            <p:fltVal val="0"/>
                                          </p:val>
                                        </p:tav>
                                        <p:tav tm="100000">
                                          <p:val>
                                            <p:strVal val="#ppt_w"/>
                                          </p:val>
                                        </p:tav>
                                      </p:tavLst>
                                    </p:anim>
                                  </p:childTnLst>
                                </p:cTn>
                              </p:par>
                            </p:childTnLst>
                          </p:cTn>
                        </p:par>
                        <p:par>
                          <p:cTn id="18" fill="hold" nodeType="afterGroup">
                            <p:stCondLst>
                              <p:cond delay="4000"/>
                            </p:stCondLst>
                            <p:childTnLst>
                              <p:par>
                                <p:cTn id="19" presetID="35" presetClass="entr" presetSubtype="0" fill="hold" nodeType="afterEffect">
                                  <p:stCondLst>
                                    <p:cond delay="0"/>
                                  </p:stCondLst>
                                  <p:childTnLst>
                                    <p:set>
                                      <p:cBhvr>
                                        <p:cTn id="20" dur="1" fill="hold">
                                          <p:stCondLst>
                                            <p:cond delay="0"/>
                                          </p:stCondLst>
                                        </p:cTn>
                                        <p:tgtEl>
                                          <p:spTgt spid="367622"/>
                                        </p:tgtEl>
                                        <p:attrNameLst>
                                          <p:attrName>style.visibility</p:attrName>
                                        </p:attrNameLst>
                                      </p:cBhvr>
                                      <p:to>
                                        <p:strVal val="visible"/>
                                      </p:to>
                                    </p:set>
                                    <p:animEffect transition="in" filter="fade">
                                      <p:cBhvr>
                                        <p:cTn id="21" dur="2000"/>
                                        <p:tgtEl>
                                          <p:spTgt spid="367622"/>
                                        </p:tgtEl>
                                      </p:cBhvr>
                                    </p:animEffect>
                                    <p:anim calcmode="lin" valueType="num">
                                      <p:cBhvr>
                                        <p:cTn id="22" dur="2000" fill="hold"/>
                                        <p:tgtEl>
                                          <p:spTgt spid="367622"/>
                                        </p:tgtEl>
                                        <p:attrNameLst>
                                          <p:attrName>style.rotation</p:attrName>
                                        </p:attrNameLst>
                                      </p:cBhvr>
                                      <p:tavLst>
                                        <p:tav tm="0">
                                          <p:val>
                                            <p:fltVal val="720"/>
                                          </p:val>
                                        </p:tav>
                                        <p:tav tm="100000">
                                          <p:val>
                                            <p:fltVal val="0"/>
                                          </p:val>
                                        </p:tav>
                                      </p:tavLst>
                                    </p:anim>
                                    <p:anim calcmode="lin" valueType="num">
                                      <p:cBhvr>
                                        <p:cTn id="23" dur="2000" fill="hold"/>
                                        <p:tgtEl>
                                          <p:spTgt spid="367622"/>
                                        </p:tgtEl>
                                        <p:attrNameLst>
                                          <p:attrName>ppt_h</p:attrName>
                                        </p:attrNameLst>
                                      </p:cBhvr>
                                      <p:tavLst>
                                        <p:tav tm="0">
                                          <p:val>
                                            <p:fltVal val="0"/>
                                          </p:val>
                                        </p:tav>
                                        <p:tav tm="100000">
                                          <p:val>
                                            <p:strVal val="#ppt_h"/>
                                          </p:val>
                                        </p:tav>
                                      </p:tavLst>
                                    </p:anim>
                                    <p:anim calcmode="lin" valueType="num">
                                      <p:cBhvr>
                                        <p:cTn id="24" dur="2000" fill="hold"/>
                                        <p:tgtEl>
                                          <p:spTgt spid="3676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4C2B"/>
        </a:solidFill>
        <a:effectLst/>
      </p:bgPr>
    </p:bg>
    <p:spTree>
      <p:nvGrpSpPr>
        <p:cNvPr id="1" name=""/>
        <p:cNvGrpSpPr/>
        <p:nvPr/>
      </p:nvGrpSpPr>
      <p:grpSpPr>
        <a:xfrm>
          <a:off x="0" y="0"/>
          <a:ext cx="0" cy="0"/>
          <a:chOff x="0" y="0"/>
          <a:chExt cx="0" cy="0"/>
        </a:xfrm>
      </p:grpSpPr>
      <p:sp>
        <p:nvSpPr>
          <p:cNvPr id="196610" name="Rectangle 1"/>
          <p:cNvSpPr>
            <a:spLocks noChangeArrowheads="1"/>
          </p:cNvSpPr>
          <p:nvPr/>
        </p:nvSpPr>
        <p:spPr bwMode="auto">
          <a:xfrm>
            <a:off x="76200" y="1066800"/>
            <a:ext cx="8915400" cy="685800"/>
          </a:xfrm>
          <a:prstGeom prst="rect">
            <a:avLst/>
          </a:prstGeom>
          <a:solidFill>
            <a:srgbClr val="000000"/>
          </a:solidFill>
          <a:ln w="12600">
            <a:solidFill>
              <a:srgbClr val="333333"/>
            </a:solidFill>
            <a:miter lim="800000"/>
            <a:headEnd/>
            <a:tailEnd/>
          </a:ln>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sp>
        <p:nvSpPr>
          <p:cNvPr id="196611" name="Rectangle 2"/>
          <p:cNvSpPr>
            <a:spLocks noChangeArrowheads="1"/>
          </p:cNvSpPr>
          <p:nvPr/>
        </p:nvSpPr>
        <p:spPr bwMode="auto">
          <a:xfrm>
            <a:off x="1244600" y="692150"/>
            <a:ext cx="6203950" cy="398463"/>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gn="ct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FF"/>
                </a:solidFill>
                <a:latin typeface="Arial Narrow" charset="0"/>
                <a:ea typeface="SimSun" charset="0"/>
                <a:cs typeface="SimSun" charset="0"/>
              </a:rPr>
              <a:t>Gene Getz，“尼希米记”， 圣经知识评， 1:681</a:t>
            </a:r>
          </a:p>
        </p:txBody>
      </p:sp>
      <p:sp>
        <p:nvSpPr>
          <p:cNvPr id="196612" name="Rectangle 3"/>
          <p:cNvSpPr>
            <a:spLocks noGrp="1" noChangeArrowheads="1"/>
          </p:cNvSpPr>
          <p:nvPr>
            <p:ph type="title" idx="4294967295"/>
          </p:nvPr>
        </p:nvSpPr>
        <p:spPr>
          <a:xfrm>
            <a:off x="152400" y="76200"/>
            <a:ext cx="8001000" cy="609600"/>
          </a:xfrm>
          <a:solidFill>
            <a:srgbClr val="FFCCCC"/>
          </a:solidFill>
          <a:ln w="9360">
            <a:solidFill>
              <a:srgbClr val="000000"/>
            </a:solidFill>
            <a:miter lim="800000"/>
            <a:headEnd/>
            <a:tailEnd/>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100" b="1">
                <a:solidFill>
                  <a:srgbClr val="333333"/>
                </a:solidFill>
                <a:latin typeface="Arial Black" charset="0"/>
                <a:ea typeface="SimSun" charset="0"/>
                <a:cs typeface="SimSun" charset="0"/>
              </a:rPr>
              <a:t>尼希米对问题的回应</a:t>
            </a:r>
          </a:p>
        </p:txBody>
      </p:sp>
      <p:sp>
        <p:nvSpPr>
          <p:cNvPr id="196613" name="Text Box 4"/>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MS PGothic"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9pPr>
          </a:lstStyle>
          <a:p>
            <a:pPr algn="ctr" eaLnBrk="0" fontAlgn="base" hangingPunct="0">
              <a:spcBef>
                <a:spcPts val="1500"/>
              </a:spcBef>
              <a:spcAft>
                <a:spcPct val="0"/>
              </a:spcAft>
              <a:buClr>
                <a:srgbClr val="000000"/>
              </a:buClr>
              <a:buSzPct val="100000"/>
              <a:buFont typeface="Times New Roman" charset="0"/>
              <a:buNone/>
            </a:pPr>
            <a:r>
              <a:rPr lang="en-US" b="1">
                <a:solidFill>
                  <a:srgbClr val="000000"/>
                </a:solidFill>
                <a:latin typeface="Times New Roman" charset="0"/>
                <a:ea typeface="SimSun" charset="0"/>
                <a:cs typeface="SimSun" charset="0"/>
              </a:rPr>
              <a:t>305</a:t>
            </a:r>
          </a:p>
        </p:txBody>
      </p:sp>
      <p:grpSp>
        <p:nvGrpSpPr>
          <p:cNvPr id="196614" name="Group 5"/>
          <p:cNvGrpSpPr>
            <a:grpSpLocks/>
          </p:cNvGrpSpPr>
          <p:nvPr/>
        </p:nvGrpSpPr>
        <p:grpSpPr bwMode="auto">
          <a:xfrm>
            <a:off x="76200" y="1066800"/>
            <a:ext cx="8913813" cy="5713413"/>
            <a:chOff x="48" y="672"/>
            <a:chExt cx="5615" cy="3599"/>
          </a:xfrm>
        </p:grpSpPr>
        <p:grpSp>
          <p:nvGrpSpPr>
            <p:cNvPr id="196615" name="Group 6"/>
            <p:cNvGrpSpPr>
              <a:grpSpLocks/>
            </p:cNvGrpSpPr>
            <p:nvPr/>
          </p:nvGrpSpPr>
          <p:grpSpPr bwMode="auto">
            <a:xfrm>
              <a:off x="54" y="676"/>
              <a:ext cx="5601" cy="3591"/>
              <a:chOff x="54" y="676"/>
              <a:chExt cx="5601" cy="3591"/>
            </a:xfrm>
          </p:grpSpPr>
          <p:grpSp>
            <p:nvGrpSpPr>
              <p:cNvPr id="196617" name="Group 7"/>
              <p:cNvGrpSpPr>
                <a:grpSpLocks/>
              </p:cNvGrpSpPr>
              <p:nvPr/>
            </p:nvGrpSpPr>
            <p:grpSpPr bwMode="auto">
              <a:xfrm>
                <a:off x="54" y="676"/>
                <a:ext cx="2800" cy="398"/>
                <a:chOff x="54" y="676"/>
                <a:chExt cx="2800" cy="398"/>
              </a:xfrm>
            </p:grpSpPr>
            <p:sp>
              <p:nvSpPr>
                <p:cNvPr id="196657" name="Rectangle 8"/>
                <p:cNvSpPr>
                  <a:spLocks noChangeArrowheads="1"/>
                </p:cNvSpPr>
                <p:nvPr/>
              </p:nvSpPr>
              <p:spPr bwMode="auto">
                <a:xfrm>
                  <a:off x="54" y="676"/>
                  <a:ext cx="2801" cy="399"/>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0" anchor="ctr" anchorCtr="1"/>
                <a:lstStyle/>
                <a:p>
                  <a:pPr algn="ct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latin typeface="Arial Narrow" charset="0"/>
                      <a:ea typeface="SimSun" charset="0"/>
                      <a:cs typeface="SimSun" charset="0"/>
                    </a:rPr>
                    <a:t>问题</a:t>
                  </a:r>
                </a:p>
              </p:txBody>
            </p:sp>
            <p:sp>
              <p:nvSpPr>
                <p:cNvPr id="196658" name="Rectangle 9"/>
                <p:cNvSpPr>
                  <a:spLocks noChangeArrowheads="1"/>
                </p:cNvSpPr>
                <p:nvPr/>
              </p:nvSpPr>
              <p:spPr bwMode="auto">
                <a:xfrm>
                  <a:off x="54" y="676"/>
                  <a:ext cx="2801" cy="39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6618" name="Group 10"/>
              <p:cNvGrpSpPr>
                <a:grpSpLocks/>
              </p:cNvGrpSpPr>
              <p:nvPr/>
            </p:nvGrpSpPr>
            <p:grpSpPr bwMode="auto">
              <a:xfrm>
                <a:off x="2856" y="676"/>
                <a:ext cx="2800" cy="398"/>
                <a:chOff x="2856" y="676"/>
                <a:chExt cx="2800" cy="398"/>
              </a:xfrm>
            </p:grpSpPr>
            <p:sp>
              <p:nvSpPr>
                <p:cNvPr id="196655" name="Rectangle 11"/>
                <p:cNvSpPr>
                  <a:spLocks noChangeArrowheads="1"/>
                </p:cNvSpPr>
                <p:nvPr/>
              </p:nvSpPr>
              <p:spPr bwMode="auto">
                <a:xfrm>
                  <a:off x="2856" y="676"/>
                  <a:ext cx="2801" cy="399"/>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0" anchor="ctr" anchorCtr="1"/>
                <a:lstStyle/>
                <a:p>
                  <a:pPr algn="ct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latin typeface="Arial Narrow" charset="0"/>
                      <a:ea typeface="SimSun" charset="0"/>
                      <a:cs typeface="SimSun" charset="0"/>
                    </a:rPr>
                    <a:t>回应</a:t>
                  </a:r>
                </a:p>
              </p:txBody>
            </p:sp>
            <p:sp>
              <p:nvSpPr>
                <p:cNvPr id="196656" name="Rectangle 12"/>
                <p:cNvSpPr>
                  <a:spLocks noChangeArrowheads="1"/>
                </p:cNvSpPr>
                <p:nvPr/>
              </p:nvSpPr>
              <p:spPr bwMode="auto">
                <a:xfrm>
                  <a:off x="2856" y="676"/>
                  <a:ext cx="2801" cy="39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6619" name="Group 13"/>
              <p:cNvGrpSpPr>
                <a:grpSpLocks/>
              </p:cNvGrpSpPr>
              <p:nvPr/>
            </p:nvGrpSpPr>
            <p:grpSpPr bwMode="auto">
              <a:xfrm>
                <a:off x="54" y="1075"/>
                <a:ext cx="2800" cy="512"/>
                <a:chOff x="54" y="1075"/>
                <a:chExt cx="2800" cy="512"/>
              </a:xfrm>
            </p:grpSpPr>
            <p:sp>
              <p:nvSpPr>
                <p:cNvPr id="196653" name="Rectangle 14"/>
                <p:cNvSpPr>
                  <a:spLocks noChangeArrowheads="1"/>
                </p:cNvSpPr>
                <p:nvPr/>
              </p:nvSpPr>
              <p:spPr bwMode="auto">
                <a:xfrm>
                  <a:off x="54" y="1075"/>
                  <a:ext cx="2801" cy="51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围墙损害、墙门被烧 (1:2-3)</a:t>
                  </a:r>
                </a:p>
              </p:txBody>
            </p:sp>
            <p:sp>
              <p:nvSpPr>
                <p:cNvPr id="196654" name="Rectangle 15"/>
                <p:cNvSpPr>
                  <a:spLocks noChangeArrowheads="1"/>
                </p:cNvSpPr>
                <p:nvPr/>
              </p:nvSpPr>
              <p:spPr bwMode="auto">
                <a:xfrm>
                  <a:off x="54" y="1075"/>
                  <a:ext cx="2801" cy="51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6620" name="Group 16"/>
              <p:cNvGrpSpPr>
                <a:grpSpLocks/>
              </p:cNvGrpSpPr>
              <p:nvPr/>
            </p:nvGrpSpPr>
            <p:grpSpPr bwMode="auto">
              <a:xfrm>
                <a:off x="2856" y="1075"/>
                <a:ext cx="2800" cy="512"/>
                <a:chOff x="2856" y="1075"/>
                <a:chExt cx="2800" cy="512"/>
              </a:xfrm>
            </p:grpSpPr>
            <p:sp>
              <p:nvSpPr>
                <p:cNvPr id="196651" name="Rectangle 17"/>
                <p:cNvSpPr>
                  <a:spLocks noChangeArrowheads="1"/>
                </p:cNvSpPr>
                <p:nvPr/>
              </p:nvSpPr>
              <p:spPr bwMode="auto">
                <a:xfrm>
                  <a:off x="2856" y="1075"/>
                  <a:ext cx="2801" cy="51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哀伤和祷告 (1:4), 以及人民对重建的动力 (2:17-18)</a:t>
                  </a:r>
                </a:p>
              </p:txBody>
            </p:sp>
            <p:sp>
              <p:nvSpPr>
                <p:cNvPr id="196652" name="Rectangle 18"/>
                <p:cNvSpPr>
                  <a:spLocks noChangeArrowheads="1"/>
                </p:cNvSpPr>
                <p:nvPr/>
              </p:nvSpPr>
              <p:spPr bwMode="auto">
                <a:xfrm>
                  <a:off x="2856" y="1075"/>
                  <a:ext cx="2801" cy="51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6621" name="Group 19"/>
              <p:cNvGrpSpPr>
                <a:grpSpLocks/>
              </p:cNvGrpSpPr>
              <p:nvPr/>
            </p:nvGrpSpPr>
            <p:grpSpPr bwMode="auto">
              <a:xfrm>
                <a:off x="54" y="1588"/>
                <a:ext cx="2800" cy="512"/>
                <a:chOff x="54" y="1588"/>
                <a:chExt cx="2800" cy="512"/>
              </a:xfrm>
            </p:grpSpPr>
            <p:sp>
              <p:nvSpPr>
                <p:cNvPr id="196649" name="Rectangle 20"/>
                <p:cNvSpPr>
                  <a:spLocks noChangeArrowheads="1"/>
                </p:cNvSpPr>
                <p:nvPr/>
              </p:nvSpPr>
              <p:spPr bwMode="auto">
                <a:xfrm>
                  <a:off x="54" y="1588"/>
                  <a:ext cx="2801" cy="51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对工人不切实的指控 (2:19)</a:t>
                  </a:r>
                </a:p>
              </p:txBody>
            </p:sp>
            <p:sp>
              <p:nvSpPr>
                <p:cNvPr id="196650" name="Rectangle 21"/>
                <p:cNvSpPr>
                  <a:spLocks noChangeArrowheads="1"/>
                </p:cNvSpPr>
                <p:nvPr/>
              </p:nvSpPr>
              <p:spPr bwMode="auto">
                <a:xfrm>
                  <a:off x="54" y="1588"/>
                  <a:ext cx="2801" cy="51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6622" name="Group 22"/>
              <p:cNvGrpSpPr>
                <a:grpSpLocks/>
              </p:cNvGrpSpPr>
              <p:nvPr/>
            </p:nvGrpSpPr>
            <p:grpSpPr bwMode="auto">
              <a:xfrm>
                <a:off x="2856" y="1588"/>
                <a:ext cx="2800" cy="512"/>
                <a:chOff x="2856" y="1588"/>
                <a:chExt cx="2800" cy="512"/>
              </a:xfrm>
            </p:grpSpPr>
            <p:sp>
              <p:nvSpPr>
                <p:cNvPr id="196647" name="Rectangle 23"/>
                <p:cNvSpPr>
                  <a:spLocks noChangeArrowheads="1"/>
                </p:cNvSpPr>
                <p:nvPr/>
              </p:nvSpPr>
              <p:spPr bwMode="auto">
                <a:xfrm>
                  <a:off x="2856" y="1588"/>
                  <a:ext cx="2801" cy="51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有信心上帝会让他们成功 (2:20)</a:t>
                  </a:r>
                </a:p>
              </p:txBody>
            </p:sp>
            <p:sp>
              <p:nvSpPr>
                <p:cNvPr id="196648" name="Rectangle 24"/>
                <p:cNvSpPr>
                  <a:spLocks noChangeArrowheads="1"/>
                </p:cNvSpPr>
                <p:nvPr/>
              </p:nvSpPr>
              <p:spPr bwMode="auto">
                <a:xfrm>
                  <a:off x="2856" y="1588"/>
                  <a:ext cx="2801" cy="51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6623" name="Group 25"/>
              <p:cNvGrpSpPr>
                <a:grpSpLocks/>
              </p:cNvGrpSpPr>
              <p:nvPr/>
            </p:nvGrpSpPr>
            <p:grpSpPr bwMode="auto">
              <a:xfrm>
                <a:off x="54" y="2101"/>
                <a:ext cx="2800" cy="512"/>
                <a:chOff x="54" y="2101"/>
                <a:chExt cx="2800" cy="512"/>
              </a:xfrm>
            </p:grpSpPr>
            <p:sp>
              <p:nvSpPr>
                <p:cNvPr id="196645" name="Rectangle 26"/>
                <p:cNvSpPr>
                  <a:spLocks noChangeArrowheads="1"/>
                </p:cNvSpPr>
                <p:nvPr/>
              </p:nvSpPr>
              <p:spPr bwMode="auto">
                <a:xfrm>
                  <a:off x="54" y="2101"/>
                  <a:ext cx="2801" cy="51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对工人的嘲笑 (4:1-3)</a:t>
                  </a:r>
                </a:p>
              </p:txBody>
            </p:sp>
            <p:sp>
              <p:nvSpPr>
                <p:cNvPr id="196646" name="Rectangle 27"/>
                <p:cNvSpPr>
                  <a:spLocks noChangeArrowheads="1"/>
                </p:cNvSpPr>
                <p:nvPr/>
              </p:nvSpPr>
              <p:spPr bwMode="auto">
                <a:xfrm>
                  <a:off x="54" y="2101"/>
                  <a:ext cx="2801" cy="51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6624" name="Group 28"/>
              <p:cNvGrpSpPr>
                <a:grpSpLocks/>
              </p:cNvGrpSpPr>
              <p:nvPr/>
            </p:nvGrpSpPr>
            <p:grpSpPr bwMode="auto">
              <a:xfrm>
                <a:off x="2856" y="2101"/>
                <a:ext cx="2800" cy="512"/>
                <a:chOff x="2856" y="2101"/>
                <a:chExt cx="2800" cy="512"/>
              </a:xfrm>
            </p:grpSpPr>
            <p:sp>
              <p:nvSpPr>
                <p:cNvPr id="196643" name="Rectangle 29"/>
                <p:cNvSpPr>
                  <a:spLocks noChangeArrowheads="1"/>
                </p:cNvSpPr>
                <p:nvPr/>
              </p:nvSpPr>
              <p:spPr bwMode="auto">
                <a:xfrm>
                  <a:off x="2856" y="2101"/>
                  <a:ext cx="2801" cy="51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祷告 (4:4-5) 及行动 (更辛勤地工作，4:6)</a:t>
                  </a:r>
                </a:p>
              </p:txBody>
            </p:sp>
            <p:sp>
              <p:nvSpPr>
                <p:cNvPr id="196644" name="Rectangle 30"/>
                <p:cNvSpPr>
                  <a:spLocks noChangeArrowheads="1"/>
                </p:cNvSpPr>
                <p:nvPr/>
              </p:nvSpPr>
              <p:spPr bwMode="auto">
                <a:xfrm>
                  <a:off x="2856" y="2101"/>
                  <a:ext cx="2801" cy="51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6625" name="Group 31"/>
              <p:cNvGrpSpPr>
                <a:grpSpLocks/>
              </p:cNvGrpSpPr>
              <p:nvPr/>
            </p:nvGrpSpPr>
            <p:grpSpPr bwMode="auto">
              <a:xfrm>
                <a:off x="54" y="2614"/>
                <a:ext cx="2800" cy="398"/>
                <a:chOff x="54" y="2614"/>
                <a:chExt cx="2800" cy="398"/>
              </a:xfrm>
            </p:grpSpPr>
            <p:sp>
              <p:nvSpPr>
                <p:cNvPr id="196641" name="Rectangle 32"/>
                <p:cNvSpPr>
                  <a:spLocks noChangeArrowheads="1"/>
                </p:cNvSpPr>
                <p:nvPr/>
              </p:nvSpPr>
              <p:spPr bwMode="auto">
                <a:xfrm>
                  <a:off x="54" y="2614"/>
                  <a:ext cx="2801" cy="399"/>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攻击工人的阴谋 (4:7-8)</a:t>
                  </a:r>
                </a:p>
              </p:txBody>
            </p:sp>
            <p:sp>
              <p:nvSpPr>
                <p:cNvPr id="196642" name="Rectangle 33"/>
                <p:cNvSpPr>
                  <a:spLocks noChangeArrowheads="1"/>
                </p:cNvSpPr>
                <p:nvPr/>
              </p:nvSpPr>
              <p:spPr bwMode="auto">
                <a:xfrm>
                  <a:off x="54" y="2614"/>
                  <a:ext cx="2801" cy="39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6626" name="Group 34"/>
              <p:cNvGrpSpPr>
                <a:grpSpLocks/>
              </p:cNvGrpSpPr>
              <p:nvPr/>
            </p:nvGrpSpPr>
            <p:grpSpPr bwMode="auto">
              <a:xfrm>
                <a:off x="2856" y="2614"/>
                <a:ext cx="2800" cy="398"/>
                <a:chOff x="2856" y="2614"/>
                <a:chExt cx="2800" cy="398"/>
              </a:xfrm>
            </p:grpSpPr>
            <p:sp>
              <p:nvSpPr>
                <p:cNvPr id="196639" name="Rectangle 35"/>
                <p:cNvSpPr>
                  <a:spLocks noChangeArrowheads="1"/>
                </p:cNvSpPr>
                <p:nvPr/>
              </p:nvSpPr>
              <p:spPr bwMode="auto">
                <a:xfrm>
                  <a:off x="2856" y="2614"/>
                  <a:ext cx="2801" cy="399"/>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b="1">
                      <a:solidFill>
                        <a:srgbClr val="FFFFFF"/>
                      </a:solidFill>
                      <a:latin typeface="Arial Narrow" charset="0"/>
                      <a:ea typeface="SimSun" charset="0"/>
                      <a:cs typeface="SimSun" charset="0"/>
                    </a:rPr>
                    <a:t>祷告和行动 (安排后卫，4:9)</a:t>
                  </a:r>
                </a:p>
              </p:txBody>
            </p:sp>
            <p:sp>
              <p:nvSpPr>
                <p:cNvPr id="196640" name="Rectangle 36"/>
                <p:cNvSpPr>
                  <a:spLocks noChangeArrowheads="1"/>
                </p:cNvSpPr>
                <p:nvPr/>
              </p:nvSpPr>
              <p:spPr bwMode="auto">
                <a:xfrm>
                  <a:off x="2856" y="2614"/>
                  <a:ext cx="2801" cy="39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6627" name="Group 37"/>
              <p:cNvGrpSpPr>
                <a:grpSpLocks/>
              </p:cNvGrpSpPr>
              <p:nvPr/>
            </p:nvGrpSpPr>
            <p:grpSpPr bwMode="auto">
              <a:xfrm>
                <a:off x="54" y="3014"/>
                <a:ext cx="2800" cy="626"/>
                <a:chOff x="54" y="3014"/>
                <a:chExt cx="2800" cy="626"/>
              </a:xfrm>
            </p:grpSpPr>
            <p:sp>
              <p:nvSpPr>
                <p:cNvPr id="196637" name="Rectangle 38"/>
                <p:cNvSpPr>
                  <a:spLocks noChangeArrowheads="1"/>
                </p:cNvSpPr>
                <p:nvPr/>
              </p:nvSpPr>
              <p:spPr bwMode="auto">
                <a:xfrm>
                  <a:off x="54" y="3014"/>
                  <a:ext cx="2801" cy="627"/>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体力不支 及被谋杀的                 危险 (4:10-12)</a:t>
                  </a:r>
                </a:p>
              </p:txBody>
            </p:sp>
            <p:sp>
              <p:nvSpPr>
                <p:cNvPr id="196638" name="Rectangle 39"/>
                <p:cNvSpPr>
                  <a:spLocks noChangeArrowheads="1"/>
                </p:cNvSpPr>
                <p:nvPr/>
              </p:nvSpPr>
              <p:spPr bwMode="auto">
                <a:xfrm>
                  <a:off x="54" y="3014"/>
                  <a:ext cx="2801" cy="62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6628" name="Group 40"/>
              <p:cNvGrpSpPr>
                <a:grpSpLocks/>
              </p:cNvGrpSpPr>
              <p:nvPr/>
            </p:nvGrpSpPr>
            <p:grpSpPr bwMode="auto">
              <a:xfrm>
                <a:off x="2856" y="3014"/>
                <a:ext cx="2800" cy="626"/>
                <a:chOff x="2856" y="3014"/>
                <a:chExt cx="2800" cy="626"/>
              </a:xfrm>
            </p:grpSpPr>
            <p:sp>
              <p:nvSpPr>
                <p:cNvPr id="196635" name="Rectangle 41"/>
                <p:cNvSpPr>
                  <a:spLocks noChangeArrowheads="1"/>
                </p:cNvSpPr>
                <p:nvPr/>
              </p:nvSpPr>
              <p:spPr bwMode="auto">
                <a:xfrm>
                  <a:off x="2856" y="3014"/>
                  <a:ext cx="2801" cy="627"/>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b="1">
                      <a:solidFill>
                        <a:srgbClr val="FFFFFF"/>
                      </a:solidFill>
                      <a:latin typeface="Arial Narrow" charset="0"/>
                      <a:ea typeface="SimSun" charset="0"/>
                      <a:cs typeface="SimSun" charset="0"/>
                    </a:rPr>
                    <a:t>把人民安排在拥有武器的家庭(4:13，16-18)、鼓励人民 (4:14，20)</a:t>
                  </a:r>
                </a:p>
              </p:txBody>
            </p:sp>
            <p:sp>
              <p:nvSpPr>
                <p:cNvPr id="196636" name="Rectangle 42"/>
                <p:cNvSpPr>
                  <a:spLocks noChangeArrowheads="1"/>
                </p:cNvSpPr>
                <p:nvPr/>
              </p:nvSpPr>
              <p:spPr bwMode="auto">
                <a:xfrm>
                  <a:off x="2856" y="3014"/>
                  <a:ext cx="2801" cy="62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6629" name="Group 43"/>
              <p:cNvGrpSpPr>
                <a:grpSpLocks/>
              </p:cNvGrpSpPr>
              <p:nvPr/>
            </p:nvGrpSpPr>
            <p:grpSpPr bwMode="auto">
              <a:xfrm>
                <a:off x="54" y="3641"/>
                <a:ext cx="2800" cy="626"/>
                <a:chOff x="54" y="3641"/>
                <a:chExt cx="2800" cy="626"/>
              </a:xfrm>
            </p:grpSpPr>
            <p:sp>
              <p:nvSpPr>
                <p:cNvPr id="196633" name="Rectangle 44"/>
                <p:cNvSpPr>
                  <a:spLocks noChangeArrowheads="1"/>
                </p:cNvSpPr>
                <p:nvPr/>
              </p:nvSpPr>
              <p:spPr bwMode="auto">
                <a:xfrm>
                  <a:off x="54" y="3641"/>
                  <a:ext cx="2801" cy="627"/>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经济危机和贪婪 (5:1-5)</a:t>
                  </a:r>
                </a:p>
              </p:txBody>
            </p:sp>
            <p:sp>
              <p:nvSpPr>
                <p:cNvPr id="196634" name="Rectangle 45"/>
                <p:cNvSpPr>
                  <a:spLocks noChangeArrowheads="1"/>
                </p:cNvSpPr>
                <p:nvPr/>
              </p:nvSpPr>
              <p:spPr bwMode="auto">
                <a:xfrm>
                  <a:off x="54" y="3641"/>
                  <a:ext cx="2801" cy="62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6630" name="Group 46"/>
              <p:cNvGrpSpPr>
                <a:grpSpLocks/>
              </p:cNvGrpSpPr>
              <p:nvPr/>
            </p:nvGrpSpPr>
            <p:grpSpPr bwMode="auto">
              <a:xfrm>
                <a:off x="2856" y="3641"/>
                <a:ext cx="2800" cy="626"/>
                <a:chOff x="2856" y="3641"/>
                <a:chExt cx="2800" cy="626"/>
              </a:xfrm>
            </p:grpSpPr>
            <p:sp>
              <p:nvSpPr>
                <p:cNvPr id="196631" name="Rectangle 47"/>
                <p:cNvSpPr>
                  <a:spLocks noChangeArrowheads="1"/>
                </p:cNvSpPr>
                <p:nvPr/>
              </p:nvSpPr>
              <p:spPr bwMode="auto">
                <a:xfrm>
                  <a:off x="2856" y="3641"/>
                  <a:ext cx="2801" cy="627"/>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b="1">
                      <a:solidFill>
                        <a:srgbClr val="FFFFFF"/>
                      </a:solidFill>
                      <a:latin typeface="Arial Narrow" charset="0"/>
                      <a:ea typeface="SimSun" charset="0"/>
                      <a:cs typeface="SimSun" charset="0"/>
                    </a:rPr>
                    <a:t>气愤(5:6)、反思、训斥(5:7)，及行动 (要求人民归还债主的利息，5:7b-11)</a:t>
                  </a:r>
                </a:p>
              </p:txBody>
            </p:sp>
            <p:sp>
              <p:nvSpPr>
                <p:cNvPr id="196632" name="Rectangle 48"/>
                <p:cNvSpPr>
                  <a:spLocks noChangeArrowheads="1"/>
                </p:cNvSpPr>
                <p:nvPr/>
              </p:nvSpPr>
              <p:spPr bwMode="auto">
                <a:xfrm>
                  <a:off x="2856" y="3641"/>
                  <a:ext cx="2801" cy="627"/>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sp>
          <p:nvSpPr>
            <p:cNvPr id="196616" name="Rectangle 49"/>
            <p:cNvSpPr>
              <a:spLocks noChangeArrowheads="1"/>
            </p:cNvSpPr>
            <p:nvPr/>
          </p:nvSpPr>
          <p:spPr bwMode="auto">
            <a:xfrm>
              <a:off x="48" y="672"/>
              <a:ext cx="5616" cy="3600"/>
            </a:xfrm>
            <a:prstGeom prst="rect">
              <a:avLst/>
            </a:prstGeom>
            <a:noFill/>
            <a:ln w="14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spTree>
    <p:extLst>
      <p:ext uri="{BB962C8B-B14F-4D97-AF65-F5344CB8AC3E}">
        <p14:creationId xmlns:p14="http://schemas.microsoft.com/office/powerpoint/2010/main" val="217031057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4C2B"/>
        </a:solidFill>
        <a:effectLst/>
      </p:bgPr>
    </p:bg>
    <p:spTree>
      <p:nvGrpSpPr>
        <p:cNvPr id="1" name=""/>
        <p:cNvGrpSpPr/>
        <p:nvPr/>
      </p:nvGrpSpPr>
      <p:grpSpPr>
        <a:xfrm>
          <a:off x="0" y="0"/>
          <a:ext cx="0" cy="0"/>
          <a:chOff x="0" y="0"/>
          <a:chExt cx="0" cy="0"/>
        </a:xfrm>
      </p:grpSpPr>
      <p:sp>
        <p:nvSpPr>
          <p:cNvPr id="198658" name="Rectangle 1"/>
          <p:cNvSpPr>
            <a:spLocks noChangeArrowheads="1"/>
          </p:cNvSpPr>
          <p:nvPr/>
        </p:nvSpPr>
        <p:spPr bwMode="auto">
          <a:xfrm>
            <a:off x="152400" y="1143000"/>
            <a:ext cx="8839200" cy="609600"/>
          </a:xfrm>
          <a:prstGeom prst="rect">
            <a:avLst/>
          </a:prstGeom>
          <a:solidFill>
            <a:srgbClr val="000000"/>
          </a:solidFill>
          <a:ln w="12600">
            <a:solidFill>
              <a:srgbClr val="333333"/>
            </a:solidFill>
            <a:miter lim="800000"/>
            <a:headEnd/>
            <a:tailEnd/>
          </a:ln>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sp>
        <p:nvSpPr>
          <p:cNvPr id="198659" name="Rectangle 2"/>
          <p:cNvSpPr>
            <a:spLocks noGrp="1" noChangeArrowheads="1"/>
          </p:cNvSpPr>
          <p:nvPr>
            <p:ph type="title" idx="4294967295"/>
          </p:nvPr>
        </p:nvSpPr>
        <p:spPr>
          <a:xfrm>
            <a:off x="152400" y="119063"/>
            <a:ext cx="8001000" cy="566737"/>
          </a:xfrm>
          <a:solidFill>
            <a:srgbClr val="FFCCCC"/>
          </a:solidFill>
          <a:ln w="9360">
            <a:solidFill>
              <a:srgbClr val="000000"/>
            </a:solidFill>
            <a:miter lim="800000"/>
            <a:headEnd/>
            <a:tailEnd/>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100" b="1">
                <a:solidFill>
                  <a:srgbClr val="333333"/>
                </a:solidFill>
                <a:latin typeface="Arial Black" charset="0"/>
                <a:ea typeface="SimSun" charset="0"/>
                <a:cs typeface="SimSun" charset="0"/>
              </a:rPr>
              <a:t>尼希米对问题的回应</a:t>
            </a:r>
          </a:p>
        </p:txBody>
      </p:sp>
      <p:sp>
        <p:nvSpPr>
          <p:cNvPr id="198660" name="Text Box 3"/>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MS PGothic"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9pPr>
          </a:lstStyle>
          <a:p>
            <a:pPr algn="ctr" eaLnBrk="0" fontAlgn="base" hangingPunct="0">
              <a:spcBef>
                <a:spcPts val="1500"/>
              </a:spcBef>
              <a:spcAft>
                <a:spcPct val="0"/>
              </a:spcAft>
              <a:buClr>
                <a:srgbClr val="000000"/>
              </a:buClr>
              <a:buSzPct val="100000"/>
              <a:buFont typeface="Times New Roman" charset="0"/>
              <a:buNone/>
            </a:pPr>
            <a:r>
              <a:rPr lang="en-US" b="1">
                <a:solidFill>
                  <a:srgbClr val="000000"/>
                </a:solidFill>
                <a:latin typeface="Times New Roman" charset="0"/>
                <a:ea typeface="SimSun" charset="0"/>
                <a:cs typeface="SimSun" charset="0"/>
              </a:rPr>
              <a:t>305</a:t>
            </a:r>
          </a:p>
        </p:txBody>
      </p:sp>
      <p:grpSp>
        <p:nvGrpSpPr>
          <p:cNvPr id="198661" name="Group 4"/>
          <p:cNvGrpSpPr>
            <a:grpSpLocks/>
          </p:cNvGrpSpPr>
          <p:nvPr/>
        </p:nvGrpSpPr>
        <p:grpSpPr bwMode="auto">
          <a:xfrm>
            <a:off x="152400" y="1143000"/>
            <a:ext cx="8837613" cy="5561013"/>
            <a:chOff x="96" y="720"/>
            <a:chExt cx="5567" cy="3503"/>
          </a:xfrm>
        </p:grpSpPr>
        <p:grpSp>
          <p:nvGrpSpPr>
            <p:cNvPr id="198663" name="Group 5"/>
            <p:cNvGrpSpPr>
              <a:grpSpLocks/>
            </p:cNvGrpSpPr>
            <p:nvPr/>
          </p:nvGrpSpPr>
          <p:grpSpPr bwMode="auto">
            <a:xfrm>
              <a:off x="102" y="724"/>
              <a:ext cx="5554" cy="3496"/>
              <a:chOff x="102" y="724"/>
              <a:chExt cx="5554" cy="3496"/>
            </a:xfrm>
          </p:grpSpPr>
          <p:grpSp>
            <p:nvGrpSpPr>
              <p:cNvPr id="198665" name="Group 6"/>
              <p:cNvGrpSpPr>
                <a:grpSpLocks/>
              </p:cNvGrpSpPr>
              <p:nvPr/>
            </p:nvGrpSpPr>
            <p:grpSpPr bwMode="auto">
              <a:xfrm>
                <a:off x="102" y="724"/>
                <a:ext cx="2776" cy="359"/>
                <a:chOff x="102" y="724"/>
                <a:chExt cx="2776" cy="359"/>
              </a:xfrm>
            </p:grpSpPr>
            <p:sp>
              <p:nvSpPr>
                <p:cNvPr id="198711" name="Rectangle 7"/>
                <p:cNvSpPr>
                  <a:spLocks noChangeArrowheads="1"/>
                </p:cNvSpPr>
                <p:nvPr/>
              </p:nvSpPr>
              <p:spPr bwMode="auto">
                <a:xfrm>
                  <a:off x="102" y="724"/>
                  <a:ext cx="2777" cy="360"/>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0" anchor="ctr" anchorCtr="1"/>
                <a:lstStyle/>
                <a:p>
                  <a:pPr algn="ct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latin typeface="Arial Narrow" charset="0"/>
                      <a:ea typeface="SimSun" charset="0"/>
                      <a:cs typeface="SimSun" charset="0"/>
                    </a:rPr>
                    <a:t>问题</a:t>
                  </a:r>
                </a:p>
              </p:txBody>
            </p:sp>
            <p:sp>
              <p:nvSpPr>
                <p:cNvPr id="198712" name="Rectangle 8"/>
                <p:cNvSpPr>
                  <a:spLocks noChangeArrowheads="1"/>
                </p:cNvSpPr>
                <p:nvPr/>
              </p:nvSpPr>
              <p:spPr bwMode="auto">
                <a:xfrm>
                  <a:off x="102" y="724"/>
                  <a:ext cx="2777" cy="36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8666" name="Group 9"/>
              <p:cNvGrpSpPr>
                <a:grpSpLocks/>
              </p:cNvGrpSpPr>
              <p:nvPr/>
            </p:nvGrpSpPr>
            <p:grpSpPr bwMode="auto">
              <a:xfrm>
                <a:off x="2880" y="724"/>
                <a:ext cx="2776" cy="359"/>
                <a:chOff x="2880" y="724"/>
                <a:chExt cx="2776" cy="359"/>
              </a:xfrm>
            </p:grpSpPr>
            <p:sp>
              <p:nvSpPr>
                <p:cNvPr id="198709" name="Rectangle 10"/>
                <p:cNvSpPr>
                  <a:spLocks noChangeArrowheads="1"/>
                </p:cNvSpPr>
                <p:nvPr/>
              </p:nvSpPr>
              <p:spPr bwMode="auto">
                <a:xfrm>
                  <a:off x="2880" y="724"/>
                  <a:ext cx="2777" cy="360"/>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0" anchor="ctr" anchorCtr="1"/>
                <a:lstStyle/>
                <a:p>
                  <a:pPr algn="ct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b="1">
                      <a:solidFill>
                        <a:srgbClr val="FFFFFF"/>
                      </a:solidFill>
                      <a:latin typeface="Arial Narrow" charset="0"/>
                      <a:ea typeface="SimSun" charset="0"/>
                      <a:cs typeface="SimSun" charset="0"/>
                    </a:rPr>
                    <a:t>回应</a:t>
                  </a:r>
                </a:p>
              </p:txBody>
            </p:sp>
            <p:sp>
              <p:nvSpPr>
                <p:cNvPr id="198710" name="Rectangle 11"/>
                <p:cNvSpPr>
                  <a:spLocks noChangeArrowheads="1"/>
                </p:cNvSpPr>
                <p:nvPr/>
              </p:nvSpPr>
              <p:spPr bwMode="auto">
                <a:xfrm>
                  <a:off x="2880" y="724"/>
                  <a:ext cx="2777" cy="36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8667" name="Group 12"/>
              <p:cNvGrpSpPr>
                <a:grpSpLocks/>
              </p:cNvGrpSpPr>
              <p:nvPr/>
            </p:nvGrpSpPr>
            <p:grpSpPr bwMode="auto">
              <a:xfrm>
                <a:off x="102" y="1084"/>
                <a:ext cx="2776" cy="462"/>
                <a:chOff x="102" y="1084"/>
                <a:chExt cx="2776" cy="462"/>
              </a:xfrm>
            </p:grpSpPr>
            <p:sp>
              <p:nvSpPr>
                <p:cNvPr id="198707" name="Rectangle 13"/>
                <p:cNvSpPr>
                  <a:spLocks noChangeArrowheads="1"/>
                </p:cNvSpPr>
                <p:nvPr/>
              </p:nvSpPr>
              <p:spPr bwMode="auto">
                <a:xfrm>
                  <a:off x="102" y="1084"/>
                  <a:ext cx="2777" cy="46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暗杀或伤害尼希米的阴谋(6:1-2)</a:t>
                  </a:r>
                </a:p>
              </p:txBody>
            </p:sp>
            <p:sp>
              <p:nvSpPr>
                <p:cNvPr id="198708" name="Rectangle 14"/>
                <p:cNvSpPr>
                  <a:spLocks noChangeArrowheads="1"/>
                </p:cNvSpPr>
                <p:nvPr/>
              </p:nvSpPr>
              <p:spPr bwMode="auto">
                <a:xfrm>
                  <a:off x="102" y="1084"/>
                  <a:ext cx="2777" cy="4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8668" name="Group 15"/>
              <p:cNvGrpSpPr>
                <a:grpSpLocks/>
              </p:cNvGrpSpPr>
              <p:nvPr/>
            </p:nvGrpSpPr>
            <p:grpSpPr bwMode="auto">
              <a:xfrm>
                <a:off x="2880" y="1084"/>
                <a:ext cx="2776" cy="462"/>
                <a:chOff x="2880" y="1084"/>
                <a:chExt cx="2776" cy="462"/>
              </a:xfrm>
            </p:grpSpPr>
            <p:sp>
              <p:nvSpPr>
                <p:cNvPr id="198705" name="Rectangle 16"/>
                <p:cNvSpPr>
                  <a:spLocks noChangeArrowheads="1"/>
                </p:cNvSpPr>
                <p:nvPr/>
              </p:nvSpPr>
              <p:spPr bwMode="auto">
                <a:xfrm>
                  <a:off x="2880" y="1084"/>
                  <a:ext cx="2777" cy="46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拒绝参与(6:3)</a:t>
                  </a:r>
                </a:p>
              </p:txBody>
            </p:sp>
            <p:sp>
              <p:nvSpPr>
                <p:cNvPr id="198706" name="Rectangle 17"/>
                <p:cNvSpPr>
                  <a:spLocks noChangeArrowheads="1"/>
                </p:cNvSpPr>
                <p:nvPr/>
              </p:nvSpPr>
              <p:spPr bwMode="auto">
                <a:xfrm>
                  <a:off x="2880" y="1084"/>
                  <a:ext cx="2777" cy="4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8669" name="Group 18"/>
              <p:cNvGrpSpPr>
                <a:grpSpLocks/>
              </p:cNvGrpSpPr>
              <p:nvPr/>
            </p:nvGrpSpPr>
            <p:grpSpPr bwMode="auto">
              <a:xfrm>
                <a:off x="102" y="1546"/>
                <a:ext cx="2776" cy="359"/>
                <a:chOff x="102" y="1546"/>
                <a:chExt cx="2776" cy="359"/>
              </a:xfrm>
            </p:grpSpPr>
            <p:sp>
              <p:nvSpPr>
                <p:cNvPr id="198703" name="Rectangle 19"/>
                <p:cNvSpPr>
                  <a:spLocks noChangeArrowheads="1"/>
                </p:cNvSpPr>
                <p:nvPr/>
              </p:nvSpPr>
              <p:spPr bwMode="auto">
                <a:xfrm>
                  <a:off x="102" y="1546"/>
                  <a:ext cx="2777" cy="360"/>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诽谤尼希米(6:5-7)</a:t>
                  </a:r>
                </a:p>
              </p:txBody>
            </p:sp>
            <p:sp>
              <p:nvSpPr>
                <p:cNvPr id="198704" name="Rectangle 20"/>
                <p:cNvSpPr>
                  <a:spLocks noChangeArrowheads="1"/>
                </p:cNvSpPr>
                <p:nvPr/>
              </p:nvSpPr>
              <p:spPr bwMode="auto">
                <a:xfrm>
                  <a:off x="102" y="1546"/>
                  <a:ext cx="2777" cy="36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8670" name="Group 21"/>
              <p:cNvGrpSpPr>
                <a:grpSpLocks/>
              </p:cNvGrpSpPr>
              <p:nvPr/>
            </p:nvGrpSpPr>
            <p:grpSpPr bwMode="auto">
              <a:xfrm>
                <a:off x="2880" y="1546"/>
                <a:ext cx="2776" cy="359"/>
                <a:chOff x="2880" y="1546"/>
                <a:chExt cx="2776" cy="359"/>
              </a:xfrm>
            </p:grpSpPr>
            <p:sp>
              <p:nvSpPr>
                <p:cNvPr id="198701" name="Rectangle 22"/>
                <p:cNvSpPr>
                  <a:spLocks noChangeArrowheads="1"/>
                </p:cNvSpPr>
                <p:nvPr/>
              </p:nvSpPr>
              <p:spPr bwMode="auto">
                <a:xfrm>
                  <a:off x="2880" y="1546"/>
                  <a:ext cx="2777" cy="360"/>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否认(6:8)及祷告(6:9)</a:t>
                  </a:r>
                </a:p>
              </p:txBody>
            </p:sp>
            <p:sp>
              <p:nvSpPr>
                <p:cNvPr id="198702" name="Rectangle 23"/>
                <p:cNvSpPr>
                  <a:spLocks noChangeArrowheads="1"/>
                </p:cNvSpPr>
                <p:nvPr/>
              </p:nvSpPr>
              <p:spPr bwMode="auto">
                <a:xfrm>
                  <a:off x="2880" y="1546"/>
                  <a:ext cx="2777" cy="36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8671" name="Group 24"/>
              <p:cNvGrpSpPr>
                <a:grpSpLocks/>
              </p:cNvGrpSpPr>
              <p:nvPr/>
            </p:nvGrpSpPr>
            <p:grpSpPr bwMode="auto">
              <a:xfrm>
                <a:off x="102" y="1906"/>
                <a:ext cx="2776" cy="462"/>
                <a:chOff x="102" y="1906"/>
                <a:chExt cx="2776" cy="462"/>
              </a:xfrm>
            </p:grpSpPr>
            <p:sp>
              <p:nvSpPr>
                <p:cNvPr id="198699" name="Rectangle 25"/>
                <p:cNvSpPr>
                  <a:spLocks noChangeArrowheads="1"/>
                </p:cNvSpPr>
                <p:nvPr/>
              </p:nvSpPr>
              <p:spPr bwMode="auto">
                <a:xfrm>
                  <a:off x="102" y="1906"/>
                  <a:ext cx="2777" cy="46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诋毁尼希米的阴谋(6:13)</a:t>
                  </a:r>
                </a:p>
              </p:txBody>
            </p:sp>
            <p:sp>
              <p:nvSpPr>
                <p:cNvPr id="198700" name="Rectangle 26"/>
                <p:cNvSpPr>
                  <a:spLocks noChangeArrowheads="1"/>
                </p:cNvSpPr>
                <p:nvPr/>
              </p:nvSpPr>
              <p:spPr bwMode="auto">
                <a:xfrm>
                  <a:off x="102" y="1906"/>
                  <a:ext cx="2777" cy="4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8672" name="Group 27"/>
              <p:cNvGrpSpPr>
                <a:grpSpLocks/>
              </p:cNvGrpSpPr>
              <p:nvPr/>
            </p:nvGrpSpPr>
            <p:grpSpPr bwMode="auto">
              <a:xfrm>
                <a:off x="2880" y="1906"/>
                <a:ext cx="2776" cy="462"/>
                <a:chOff x="2880" y="1906"/>
                <a:chExt cx="2776" cy="462"/>
              </a:xfrm>
            </p:grpSpPr>
            <p:sp>
              <p:nvSpPr>
                <p:cNvPr id="198697" name="Rectangle 28"/>
                <p:cNvSpPr>
                  <a:spLocks noChangeArrowheads="1"/>
                </p:cNvSpPr>
                <p:nvPr/>
              </p:nvSpPr>
              <p:spPr bwMode="auto">
                <a:xfrm>
                  <a:off x="2880" y="1906"/>
                  <a:ext cx="2777" cy="46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拒绝参与(6:11-13)，及祷告(6:14)</a:t>
                  </a:r>
                </a:p>
              </p:txBody>
            </p:sp>
            <p:sp>
              <p:nvSpPr>
                <p:cNvPr id="198698" name="Rectangle 29"/>
                <p:cNvSpPr>
                  <a:spLocks noChangeArrowheads="1"/>
                </p:cNvSpPr>
                <p:nvPr/>
              </p:nvSpPr>
              <p:spPr bwMode="auto">
                <a:xfrm>
                  <a:off x="2880" y="1906"/>
                  <a:ext cx="2777" cy="4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8673" name="Group 30"/>
              <p:cNvGrpSpPr>
                <a:grpSpLocks/>
              </p:cNvGrpSpPr>
              <p:nvPr/>
            </p:nvGrpSpPr>
            <p:grpSpPr bwMode="auto">
              <a:xfrm>
                <a:off x="102" y="2369"/>
                <a:ext cx="2776" cy="462"/>
                <a:chOff x="102" y="2369"/>
                <a:chExt cx="2776" cy="462"/>
              </a:xfrm>
            </p:grpSpPr>
            <p:sp>
              <p:nvSpPr>
                <p:cNvPr id="198695" name="Rectangle 31"/>
                <p:cNvSpPr>
                  <a:spLocks noChangeArrowheads="1"/>
                </p:cNvSpPr>
                <p:nvPr/>
              </p:nvSpPr>
              <p:spPr bwMode="auto">
                <a:xfrm>
                  <a:off x="102" y="2369"/>
                  <a:ext cx="2777" cy="46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algn="ctr" eaLnBrk="0" fontAlgn="base" hangingPunct="0">
                    <a:spcBef>
                      <a:spcPts val="60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 多比雅搬进神殿的                      储藏室(13:4-7)</a:t>
                  </a:r>
                </a:p>
              </p:txBody>
            </p:sp>
            <p:sp>
              <p:nvSpPr>
                <p:cNvPr id="198696" name="Rectangle 32"/>
                <p:cNvSpPr>
                  <a:spLocks noChangeArrowheads="1"/>
                </p:cNvSpPr>
                <p:nvPr/>
              </p:nvSpPr>
              <p:spPr bwMode="auto">
                <a:xfrm>
                  <a:off x="102" y="2369"/>
                  <a:ext cx="2777" cy="4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8674" name="Group 33"/>
              <p:cNvGrpSpPr>
                <a:grpSpLocks/>
              </p:cNvGrpSpPr>
              <p:nvPr/>
            </p:nvGrpSpPr>
            <p:grpSpPr bwMode="auto">
              <a:xfrm>
                <a:off x="2880" y="2369"/>
                <a:ext cx="2776" cy="462"/>
                <a:chOff x="2880" y="2369"/>
                <a:chExt cx="2776" cy="462"/>
              </a:xfrm>
            </p:grpSpPr>
            <p:sp>
              <p:nvSpPr>
                <p:cNvPr id="198693" name="Rectangle 34"/>
                <p:cNvSpPr>
                  <a:spLocks noChangeArrowheads="1"/>
                </p:cNvSpPr>
                <p:nvPr/>
              </p:nvSpPr>
              <p:spPr bwMode="auto">
                <a:xfrm>
                  <a:off x="2880" y="2369"/>
                  <a:ext cx="2777" cy="46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把多比雅 的家具丢了(13:8)</a:t>
                  </a:r>
                </a:p>
              </p:txBody>
            </p:sp>
            <p:sp>
              <p:nvSpPr>
                <p:cNvPr id="198694" name="Rectangle 35"/>
                <p:cNvSpPr>
                  <a:spLocks noChangeArrowheads="1"/>
                </p:cNvSpPr>
                <p:nvPr/>
              </p:nvSpPr>
              <p:spPr bwMode="auto">
                <a:xfrm>
                  <a:off x="2880" y="2369"/>
                  <a:ext cx="2777" cy="4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8675" name="Group 36"/>
              <p:cNvGrpSpPr>
                <a:grpSpLocks/>
              </p:cNvGrpSpPr>
              <p:nvPr/>
            </p:nvGrpSpPr>
            <p:grpSpPr bwMode="auto">
              <a:xfrm>
                <a:off x="102" y="2832"/>
                <a:ext cx="2776" cy="462"/>
                <a:chOff x="102" y="2832"/>
                <a:chExt cx="2776" cy="462"/>
              </a:xfrm>
            </p:grpSpPr>
            <p:sp>
              <p:nvSpPr>
                <p:cNvPr id="198691" name="Rectangle 37"/>
                <p:cNvSpPr>
                  <a:spLocks noChangeArrowheads="1"/>
                </p:cNvSpPr>
                <p:nvPr/>
              </p:nvSpPr>
              <p:spPr bwMode="auto">
                <a:xfrm>
                  <a:off x="102" y="2832"/>
                  <a:ext cx="2777" cy="46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algn="ct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没向神殿缴付什一税及供品(13:10)</a:t>
                  </a:r>
                </a:p>
              </p:txBody>
            </p:sp>
            <p:sp>
              <p:nvSpPr>
                <p:cNvPr id="198692" name="Rectangle 38"/>
                <p:cNvSpPr>
                  <a:spLocks noChangeArrowheads="1"/>
                </p:cNvSpPr>
                <p:nvPr/>
              </p:nvSpPr>
              <p:spPr bwMode="auto">
                <a:xfrm>
                  <a:off x="102" y="2832"/>
                  <a:ext cx="2777" cy="4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8676" name="Group 39"/>
              <p:cNvGrpSpPr>
                <a:grpSpLocks/>
              </p:cNvGrpSpPr>
              <p:nvPr/>
            </p:nvGrpSpPr>
            <p:grpSpPr bwMode="auto">
              <a:xfrm>
                <a:off x="2880" y="2832"/>
                <a:ext cx="2776" cy="462"/>
                <a:chOff x="2880" y="2832"/>
                <a:chExt cx="2776" cy="462"/>
              </a:xfrm>
            </p:grpSpPr>
            <p:sp>
              <p:nvSpPr>
                <p:cNvPr id="198689" name="Rectangle 40"/>
                <p:cNvSpPr>
                  <a:spLocks noChangeArrowheads="1"/>
                </p:cNvSpPr>
                <p:nvPr/>
              </p:nvSpPr>
              <p:spPr bwMode="auto">
                <a:xfrm>
                  <a:off x="2880" y="2832"/>
                  <a:ext cx="2777" cy="46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100" b="1">
                      <a:solidFill>
                        <a:srgbClr val="FFFFFF"/>
                      </a:solidFill>
                      <a:latin typeface="Arial Narrow" charset="0"/>
                      <a:ea typeface="SimSun" charset="0"/>
                      <a:cs typeface="SimSun" charset="0"/>
                    </a:rPr>
                    <a:t>训斥(13:11a)，把利未派驻到岗位(13:11b)， 及祷告(13:14)</a:t>
                  </a:r>
                </a:p>
              </p:txBody>
            </p:sp>
            <p:sp>
              <p:nvSpPr>
                <p:cNvPr id="198690" name="Rectangle 41"/>
                <p:cNvSpPr>
                  <a:spLocks noChangeArrowheads="1"/>
                </p:cNvSpPr>
                <p:nvPr/>
              </p:nvSpPr>
              <p:spPr bwMode="auto">
                <a:xfrm>
                  <a:off x="2880" y="2832"/>
                  <a:ext cx="2777" cy="4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8677" name="Group 42"/>
              <p:cNvGrpSpPr>
                <a:grpSpLocks/>
              </p:cNvGrpSpPr>
              <p:nvPr/>
            </p:nvGrpSpPr>
            <p:grpSpPr bwMode="auto">
              <a:xfrm>
                <a:off x="102" y="3295"/>
                <a:ext cx="2776" cy="462"/>
                <a:chOff x="102" y="3295"/>
                <a:chExt cx="2776" cy="462"/>
              </a:xfrm>
            </p:grpSpPr>
            <p:sp>
              <p:nvSpPr>
                <p:cNvPr id="198687" name="Rectangle 43"/>
                <p:cNvSpPr>
                  <a:spLocks noChangeArrowheads="1"/>
                </p:cNvSpPr>
                <p:nvPr/>
              </p:nvSpPr>
              <p:spPr bwMode="auto">
                <a:xfrm>
                  <a:off x="102" y="3295"/>
                  <a:ext cx="2777" cy="46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algn="ct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在安息日经商，</a:t>
                  </a:r>
                </a:p>
                <a:p>
                  <a:pPr algn="ct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违反教义(13:15-16)</a:t>
                  </a:r>
                </a:p>
              </p:txBody>
            </p:sp>
            <p:sp>
              <p:nvSpPr>
                <p:cNvPr id="198688" name="Rectangle 44"/>
                <p:cNvSpPr>
                  <a:spLocks noChangeArrowheads="1"/>
                </p:cNvSpPr>
                <p:nvPr/>
              </p:nvSpPr>
              <p:spPr bwMode="auto">
                <a:xfrm>
                  <a:off x="102" y="3295"/>
                  <a:ext cx="2777" cy="4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8678" name="Group 45"/>
              <p:cNvGrpSpPr>
                <a:grpSpLocks/>
              </p:cNvGrpSpPr>
              <p:nvPr/>
            </p:nvGrpSpPr>
            <p:grpSpPr bwMode="auto">
              <a:xfrm>
                <a:off x="2880" y="3295"/>
                <a:ext cx="2776" cy="462"/>
                <a:chOff x="2880" y="3295"/>
                <a:chExt cx="2776" cy="462"/>
              </a:xfrm>
            </p:grpSpPr>
            <p:sp>
              <p:nvSpPr>
                <p:cNvPr id="198685" name="Rectangle 46"/>
                <p:cNvSpPr>
                  <a:spLocks noChangeArrowheads="1"/>
                </p:cNvSpPr>
                <p:nvPr/>
              </p:nvSpPr>
              <p:spPr bwMode="auto">
                <a:xfrm>
                  <a:off x="2880" y="3295"/>
                  <a:ext cx="2777" cy="46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训斥(13:17-18)、驻扎侍卫(13:19)，及祷告(13:22)</a:t>
                  </a:r>
                </a:p>
              </p:txBody>
            </p:sp>
            <p:sp>
              <p:nvSpPr>
                <p:cNvPr id="198686" name="Rectangle 47"/>
                <p:cNvSpPr>
                  <a:spLocks noChangeArrowheads="1"/>
                </p:cNvSpPr>
                <p:nvPr/>
              </p:nvSpPr>
              <p:spPr bwMode="auto">
                <a:xfrm>
                  <a:off x="2880" y="3295"/>
                  <a:ext cx="2777" cy="4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8679" name="Group 48"/>
              <p:cNvGrpSpPr>
                <a:grpSpLocks/>
              </p:cNvGrpSpPr>
              <p:nvPr/>
            </p:nvGrpSpPr>
            <p:grpSpPr bwMode="auto">
              <a:xfrm>
                <a:off x="102" y="3757"/>
                <a:ext cx="2776" cy="462"/>
                <a:chOff x="102" y="3757"/>
                <a:chExt cx="2776" cy="462"/>
              </a:xfrm>
            </p:grpSpPr>
            <p:sp>
              <p:nvSpPr>
                <p:cNvPr id="198683" name="Rectangle 49"/>
                <p:cNvSpPr>
                  <a:spLocks noChangeArrowheads="1"/>
                </p:cNvSpPr>
                <p:nvPr/>
              </p:nvSpPr>
              <p:spPr bwMode="auto">
                <a:xfrm>
                  <a:off x="102" y="3757"/>
                  <a:ext cx="2777" cy="46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b="1">
                      <a:solidFill>
                        <a:srgbClr val="FFFFFF"/>
                      </a:solidFill>
                      <a:latin typeface="Arial Narrow" charset="0"/>
                      <a:ea typeface="SimSun" charset="0"/>
                      <a:cs typeface="SimSun" charset="0"/>
                    </a:rPr>
                    <a:t>通婚(13:23-24)</a:t>
                  </a:r>
                </a:p>
              </p:txBody>
            </p:sp>
            <p:sp>
              <p:nvSpPr>
                <p:cNvPr id="198684" name="Rectangle 50"/>
                <p:cNvSpPr>
                  <a:spLocks noChangeArrowheads="1"/>
                </p:cNvSpPr>
                <p:nvPr/>
              </p:nvSpPr>
              <p:spPr bwMode="auto">
                <a:xfrm>
                  <a:off x="102" y="3757"/>
                  <a:ext cx="2777" cy="4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nvGrpSpPr>
              <p:cNvPr id="198680" name="Group 51"/>
              <p:cNvGrpSpPr>
                <a:grpSpLocks/>
              </p:cNvGrpSpPr>
              <p:nvPr/>
            </p:nvGrpSpPr>
            <p:grpSpPr bwMode="auto">
              <a:xfrm>
                <a:off x="2880" y="3757"/>
                <a:ext cx="2776" cy="462"/>
                <a:chOff x="2880" y="3757"/>
                <a:chExt cx="2776" cy="462"/>
              </a:xfrm>
            </p:grpSpPr>
            <p:sp>
              <p:nvSpPr>
                <p:cNvPr id="198681" name="Rectangle 52"/>
                <p:cNvSpPr>
                  <a:spLocks noChangeArrowheads="1"/>
                </p:cNvSpPr>
                <p:nvPr/>
              </p:nvSpPr>
              <p:spPr bwMode="auto">
                <a:xfrm>
                  <a:off x="2880" y="3757"/>
                  <a:ext cx="2777" cy="463"/>
                </a:xfrm>
                <a:prstGeom prst="rect">
                  <a:avLst/>
                </a:prstGeom>
                <a:noFill/>
                <a:ln w="126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90000" tIns="0" rIns="90000" bIns="46800" anchor="ctr" anchorCtr="1"/>
                <a:lstStyle/>
                <a:p>
                  <a:pP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200" b="1">
                      <a:solidFill>
                        <a:srgbClr val="FFFFFF"/>
                      </a:solidFill>
                      <a:latin typeface="Arial Narrow" charset="0"/>
                      <a:ea typeface="SimSun" charset="0"/>
                      <a:cs typeface="SimSun" charset="0"/>
                    </a:rPr>
                    <a:t>训斥(13:25-27)，把有罪的牧师撤职 (13:28)，及祷告 (13:29)</a:t>
                  </a:r>
                </a:p>
              </p:txBody>
            </p:sp>
            <p:sp>
              <p:nvSpPr>
                <p:cNvPr id="198682" name="Rectangle 53"/>
                <p:cNvSpPr>
                  <a:spLocks noChangeArrowheads="1"/>
                </p:cNvSpPr>
                <p:nvPr/>
              </p:nvSpPr>
              <p:spPr bwMode="auto">
                <a:xfrm>
                  <a:off x="2880" y="3757"/>
                  <a:ext cx="2777" cy="463"/>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grpSp>
        <p:sp>
          <p:nvSpPr>
            <p:cNvPr id="198664" name="Rectangle 54"/>
            <p:cNvSpPr>
              <a:spLocks noChangeArrowheads="1"/>
            </p:cNvSpPr>
            <p:nvPr/>
          </p:nvSpPr>
          <p:spPr bwMode="auto">
            <a:xfrm>
              <a:off x="96" y="720"/>
              <a:ext cx="5568" cy="3504"/>
            </a:xfrm>
            <a:prstGeom prst="rect">
              <a:avLst/>
            </a:prstGeom>
            <a:noFill/>
            <a:ln w="14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buClr>
                  <a:srgbClr val="000000"/>
                </a:buClr>
                <a:buSzPct val="100000"/>
                <a:buFont typeface="Times New Roman" charset="0"/>
                <a:buNone/>
              </a:pPr>
              <a:endParaRPr lang="en-US" sz="2400">
                <a:solidFill>
                  <a:srgbClr val="FFFFFF"/>
                </a:solidFill>
                <a:latin typeface="Times New Roman" charset="0"/>
                <a:ea typeface="SimSun" charset="0"/>
                <a:cs typeface="SimSun" charset="0"/>
              </a:endParaRPr>
            </a:p>
          </p:txBody>
        </p:sp>
      </p:grpSp>
      <p:sp>
        <p:nvSpPr>
          <p:cNvPr id="198662" name="Rectangle 55"/>
          <p:cNvSpPr>
            <a:spLocks noChangeArrowheads="1"/>
          </p:cNvSpPr>
          <p:nvPr/>
        </p:nvSpPr>
        <p:spPr bwMode="auto">
          <a:xfrm>
            <a:off x="1244600" y="692150"/>
            <a:ext cx="6203950" cy="398463"/>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gn="ct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FFFFFF"/>
                </a:solidFill>
                <a:latin typeface="Arial Narrow" charset="0"/>
                <a:ea typeface="SimSun" charset="0"/>
                <a:cs typeface="SimSun" charset="0"/>
              </a:rPr>
              <a:t>Gene Getz，“尼希米记”， 圣经知识评， 1:681</a:t>
            </a:r>
          </a:p>
        </p:txBody>
      </p:sp>
    </p:spTree>
    <p:extLst>
      <p:ext uri="{BB962C8B-B14F-4D97-AF65-F5344CB8AC3E}">
        <p14:creationId xmlns:p14="http://schemas.microsoft.com/office/powerpoint/2010/main" val="130109676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BDD7E5"/>
        </a:solidFill>
        <a:effectLst/>
      </p:bgPr>
    </p:bg>
    <p:spTree>
      <p:nvGrpSpPr>
        <p:cNvPr id="1" name=""/>
        <p:cNvGrpSpPr/>
        <p:nvPr/>
      </p:nvGrpSpPr>
      <p:grpSpPr>
        <a:xfrm>
          <a:off x="0" y="0"/>
          <a:ext cx="0" cy="0"/>
          <a:chOff x="0" y="0"/>
          <a:chExt cx="0" cy="0"/>
        </a:xfrm>
      </p:grpSpPr>
      <p:sp>
        <p:nvSpPr>
          <p:cNvPr id="200706" name="Rectangle 1"/>
          <p:cNvSpPr>
            <a:spLocks noGrp="1" noChangeArrowheads="1"/>
          </p:cNvSpPr>
          <p:nvPr>
            <p:ph type="title" idx="4294967295"/>
          </p:nvPr>
        </p:nvSpPr>
        <p:spPr>
          <a:xfrm>
            <a:off x="228600" y="0"/>
            <a:ext cx="7772400" cy="609600"/>
          </a:xfrm>
          <a:solidFill>
            <a:srgbClr val="FFCCCC"/>
          </a:solidFill>
          <a:ln w="9360">
            <a:solidFill>
              <a:srgbClr val="000000"/>
            </a:solidFill>
            <a:miter lim="800000"/>
            <a:headEnd/>
            <a:tailEnd/>
          </a:ln>
        </p:spPr>
        <p:txBody>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333333"/>
                </a:solidFill>
                <a:latin typeface="Arial Black" charset="0"/>
                <a:ea typeface="SimSun" charset="0"/>
                <a:cs typeface="SimSun" charset="0"/>
              </a:rPr>
              <a:t>尼希米的领导</a:t>
            </a:r>
          </a:p>
        </p:txBody>
      </p:sp>
      <p:sp>
        <p:nvSpPr>
          <p:cNvPr id="200707" name="Text Box 2"/>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MS PGothic"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9pPr>
          </a:lstStyle>
          <a:p>
            <a:pPr algn="ctr" eaLnBrk="0" fontAlgn="base" hangingPunct="0">
              <a:spcBef>
                <a:spcPts val="1500"/>
              </a:spcBef>
              <a:spcAft>
                <a:spcPct val="0"/>
              </a:spcAft>
              <a:buClr>
                <a:srgbClr val="000000"/>
              </a:buClr>
              <a:buSzPct val="100000"/>
              <a:buFont typeface="Times New Roman" charset="0"/>
              <a:buNone/>
            </a:pPr>
            <a:r>
              <a:rPr lang="en-US" b="1">
                <a:solidFill>
                  <a:srgbClr val="000000"/>
                </a:solidFill>
                <a:latin typeface="Times New Roman" charset="0"/>
                <a:ea typeface="SimSun" charset="0"/>
                <a:cs typeface="SimSun" charset="0"/>
              </a:rPr>
              <a:t>306</a:t>
            </a:r>
          </a:p>
        </p:txBody>
      </p:sp>
      <p:sp>
        <p:nvSpPr>
          <p:cNvPr id="200708" name="Rectangle 3"/>
          <p:cNvSpPr>
            <a:spLocks noChangeArrowheads="1"/>
          </p:cNvSpPr>
          <p:nvPr/>
        </p:nvSpPr>
        <p:spPr bwMode="auto">
          <a:xfrm>
            <a:off x="0" y="2362200"/>
            <a:ext cx="9144000" cy="4419600"/>
          </a:xfrm>
          <a:prstGeom prst="rect">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0000" tIns="46800" rIns="90000" bIns="46800"/>
          <a:lstStyle/>
          <a:p>
            <a:pPr eaLnBrk="0" fontAlgn="base" hangingPunct="0">
              <a:spcBef>
                <a:spcPts val="675"/>
              </a:spcBef>
              <a:spcAft>
                <a:spcPct val="0"/>
              </a:spcAft>
              <a:buClr>
                <a:srgbClr val="000000"/>
              </a:buClr>
              <a:buSzPct val="100000"/>
              <a:buFont typeface="Times New Roman"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2800" b="1">
                <a:solidFill>
                  <a:srgbClr val="333333"/>
                </a:solidFill>
                <a:latin typeface="Times New Roman" charset="0"/>
                <a:ea typeface="SimSun" charset="0"/>
                <a:cs typeface="SimSun" charset="0"/>
              </a:rPr>
              <a:t>       </a:t>
            </a:r>
            <a:r>
              <a:rPr lang="en-US" sz="2700" b="1">
                <a:solidFill>
                  <a:srgbClr val="333333"/>
                </a:solidFill>
                <a:latin typeface="Times New Roman" charset="0"/>
                <a:ea typeface="SimSun" charset="0"/>
                <a:cs typeface="SimSun" charset="0"/>
              </a:rPr>
              <a:t>1 。他设定了一个合理以及可达到的目标。 </a:t>
            </a:r>
            <a:br>
              <a:rPr lang="en-US" sz="2700" b="1">
                <a:solidFill>
                  <a:srgbClr val="333333"/>
                </a:solidFill>
                <a:latin typeface="Times New Roman" charset="0"/>
                <a:ea typeface="SimSun" charset="0"/>
                <a:cs typeface="SimSun" charset="0"/>
              </a:rPr>
            </a:br>
            <a:r>
              <a:rPr lang="en-US" sz="2700" b="1">
                <a:solidFill>
                  <a:srgbClr val="333333"/>
                </a:solidFill>
                <a:latin typeface="Times New Roman" charset="0"/>
                <a:ea typeface="SimSun" charset="0"/>
                <a:cs typeface="SimSun" charset="0"/>
              </a:rPr>
              <a:t>  2 。他有使命感。 </a:t>
            </a:r>
            <a:br>
              <a:rPr lang="en-US" sz="2700" b="1">
                <a:solidFill>
                  <a:srgbClr val="333333"/>
                </a:solidFill>
                <a:latin typeface="Times New Roman" charset="0"/>
                <a:ea typeface="SimSun" charset="0"/>
                <a:cs typeface="SimSun" charset="0"/>
              </a:rPr>
            </a:br>
            <a:r>
              <a:rPr lang="en-US" sz="2700" b="1">
                <a:solidFill>
                  <a:srgbClr val="333333"/>
                </a:solidFill>
                <a:latin typeface="Times New Roman" charset="0"/>
                <a:ea typeface="SimSun" charset="0"/>
                <a:cs typeface="SimSun" charset="0"/>
              </a:rPr>
              <a:t>  3 。他愿意参与。 </a:t>
            </a:r>
            <a:br>
              <a:rPr lang="en-US" sz="2700" b="1">
                <a:solidFill>
                  <a:srgbClr val="333333"/>
                </a:solidFill>
                <a:latin typeface="Times New Roman" charset="0"/>
                <a:ea typeface="SimSun" charset="0"/>
                <a:cs typeface="SimSun" charset="0"/>
              </a:rPr>
            </a:br>
            <a:r>
              <a:rPr lang="en-US" sz="2700" b="1">
                <a:solidFill>
                  <a:srgbClr val="333333"/>
                </a:solidFill>
                <a:latin typeface="Times New Roman" charset="0"/>
                <a:ea typeface="SimSun" charset="0"/>
                <a:cs typeface="SimSun" charset="0"/>
              </a:rPr>
              <a:t>  4 。他为了达到目标，重新安排事项的轻重缓急。 </a:t>
            </a:r>
            <a:br>
              <a:rPr lang="en-US" sz="2700" b="1">
                <a:solidFill>
                  <a:srgbClr val="333333"/>
                </a:solidFill>
                <a:latin typeface="Times New Roman" charset="0"/>
                <a:ea typeface="SimSun" charset="0"/>
                <a:cs typeface="SimSun" charset="0"/>
              </a:rPr>
            </a:br>
            <a:r>
              <a:rPr lang="en-US" sz="2700" b="1">
                <a:solidFill>
                  <a:srgbClr val="333333"/>
                </a:solidFill>
                <a:latin typeface="Times New Roman" charset="0"/>
                <a:ea typeface="SimSun" charset="0"/>
                <a:cs typeface="SimSun" charset="0"/>
              </a:rPr>
              <a:t>  5 。他耐心等候神的所指示的时机。</a:t>
            </a:r>
            <a:br>
              <a:rPr lang="en-US" sz="2700" b="1">
                <a:solidFill>
                  <a:srgbClr val="333333"/>
                </a:solidFill>
                <a:latin typeface="Times New Roman" charset="0"/>
                <a:ea typeface="SimSun" charset="0"/>
                <a:cs typeface="SimSun" charset="0"/>
              </a:rPr>
            </a:br>
            <a:r>
              <a:rPr lang="en-US" sz="2700" b="1">
                <a:solidFill>
                  <a:srgbClr val="333333"/>
                </a:solidFill>
                <a:latin typeface="Times New Roman" charset="0"/>
                <a:ea typeface="SimSun" charset="0"/>
                <a:cs typeface="SimSun" charset="0"/>
              </a:rPr>
              <a:t>  6 。他尊重他的上级。</a:t>
            </a:r>
            <a:br>
              <a:rPr lang="en-US" sz="2700" b="1">
                <a:solidFill>
                  <a:srgbClr val="333333"/>
                </a:solidFill>
                <a:latin typeface="Times New Roman" charset="0"/>
                <a:ea typeface="SimSun" charset="0"/>
                <a:cs typeface="SimSun" charset="0"/>
              </a:rPr>
            </a:br>
            <a:r>
              <a:rPr lang="en-US" sz="2700" b="1">
                <a:solidFill>
                  <a:srgbClr val="333333"/>
                </a:solidFill>
                <a:latin typeface="Times New Roman" charset="0"/>
                <a:ea typeface="SimSun" charset="0"/>
                <a:cs typeface="SimSun" charset="0"/>
              </a:rPr>
              <a:t>  7 。他在关键时刻祈祷。 </a:t>
            </a:r>
            <a:br>
              <a:rPr lang="en-US" sz="2700" b="1">
                <a:solidFill>
                  <a:srgbClr val="333333"/>
                </a:solidFill>
                <a:latin typeface="Times New Roman" charset="0"/>
                <a:ea typeface="SimSun" charset="0"/>
                <a:cs typeface="SimSun" charset="0"/>
              </a:rPr>
            </a:br>
            <a:r>
              <a:rPr lang="en-US" sz="2700" b="1">
                <a:solidFill>
                  <a:srgbClr val="333333"/>
                </a:solidFill>
                <a:latin typeface="Times New Roman" charset="0"/>
                <a:ea typeface="SimSun" charset="0"/>
                <a:cs typeface="SimSun" charset="0"/>
              </a:rPr>
              <a:t>  8 。他有技巧和大方地提出他的要求。</a:t>
            </a:r>
            <a:br>
              <a:rPr lang="en-US" sz="2700" b="1">
                <a:solidFill>
                  <a:srgbClr val="333333"/>
                </a:solidFill>
                <a:latin typeface="Times New Roman" charset="0"/>
                <a:ea typeface="SimSun" charset="0"/>
                <a:cs typeface="SimSun" charset="0"/>
              </a:rPr>
            </a:br>
            <a:r>
              <a:rPr lang="en-US" sz="2700" b="1">
                <a:solidFill>
                  <a:srgbClr val="333333"/>
                </a:solidFill>
                <a:latin typeface="Times New Roman" charset="0"/>
                <a:ea typeface="SimSun" charset="0"/>
                <a:cs typeface="SimSun" charset="0"/>
              </a:rPr>
              <a:t>  9 。他提前做好充分的准备及仔细思考自己的需要。</a:t>
            </a:r>
            <a:br>
              <a:rPr lang="en-US" sz="2700" b="1">
                <a:solidFill>
                  <a:srgbClr val="333333"/>
                </a:solidFill>
                <a:latin typeface="Times New Roman" charset="0"/>
                <a:ea typeface="SimSun" charset="0"/>
                <a:cs typeface="SimSun" charset="0"/>
              </a:rPr>
            </a:br>
            <a:r>
              <a:rPr lang="en-US" sz="2700" b="1">
                <a:solidFill>
                  <a:srgbClr val="333333"/>
                </a:solidFill>
                <a:latin typeface="Times New Roman" charset="0"/>
                <a:ea typeface="SimSun" charset="0"/>
                <a:cs typeface="SimSun" charset="0"/>
              </a:rPr>
              <a:t>10 。他采用正当的渠道。</a:t>
            </a:r>
          </a:p>
        </p:txBody>
      </p:sp>
      <p:sp>
        <p:nvSpPr>
          <p:cNvPr id="200709" name="Rectangle 4"/>
          <p:cNvSpPr>
            <a:spLocks noChangeArrowheads="1"/>
          </p:cNvSpPr>
          <p:nvPr/>
        </p:nvSpPr>
        <p:spPr bwMode="auto">
          <a:xfrm>
            <a:off x="152400" y="990600"/>
            <a:ext cx="8915400" cy="1219200"/>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eaLnBrk="0" fontAlgn="base" hangingPunct="0">
              <a:spcBef>
                <a:spcPts val="700"/>
              </a:spcBef>
              <a:spcAft>
                <a:spcPct val="0"/>
              </a:spcAft>
              <a:buClr>
                <a:srgbClr val="000000"/>
              </a:buClr>
              <a:buSzPct val="100000"/>
              <a:buFont typeface="Times New Roman"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2800" b="1">
                <a:solidFill>
                  <a:srgbClr val="FFFFFF"/>
                </a:solidFill>
                <a:latin typeface="Times New Roman" charset="0"/>
                <a:ea typeface="SimSun" charset="0"/>
                <a:cs typeface="SimSun" charset="0"/>
              </a:rPr>
              <a:t>虽然这本书的主题不是领导，但是，此人尼希米体现了许多良好的领导原则。下列是些例子：</a:t>
            </a:r>
          </a:p>
        </p:txBody>
      </p:sp>
      <p:sp>
        <p:nvSpPr>
          <p:cNvPr id="200710" name="Rectangle 5"/>
          <p:cNvSpPr>
            <a:spLocks noChangeArrowheads="1"/>
          </p:cNvSpPr>
          <p:nvPr/>
        </p:nvSpPr>
        <p:spPr bwMode="auto">
          <a:xfrm>
            <a:off x="990600" y="609600"/>
            <a:ext cx="6696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gn="ct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333333"/>
                </a:solidFill>
                <a:latin typeface="Arial Narrow" charset="0"/>
                <a:ea typeface="SimSun" charset="0"/>
                <a:cs typeface="SimSun" charset="0"/>
              </a:rPr>
              <a:t>Donald K. Campbell, </a:t>
            </a:r>
            <a:r>
              <a:rPr lang="en-US" sz="2000" b="1" i="1">
                <a:solidFill>
                  <a:srgbClr val="333333"/>
                </a:solidFill>
                <a:latin typeface="Arial Narrow" charset="0"/>
                <a:ea typeface="SimSun" charset="0"/>
                <a:cs typeface="SimSun" charset="0"/>
              </a:rPr>
              <a:t>Nehemiah: Man in Charge</a:t>
            </a:r>
            <a:r>
              <a:rPr lang="en-US" sz="2000" b="1">
                <a:solidFill>
                  <a:srgbClr val="333333"/>
                </a:solidFill>
                <a:latin typeface="Arial Narrow" charset="0"/>
                <a:ea typeface="SimSun" charset="0"/>
                <a:cs typeface="SimSun" charset="0"/>
              </a:rPr>
              <a:t>, 23</a:t>
            </a:r>
          </a:p>
        </p:txBody>
      </p:sp>
    </p:spTree>
    <p:extLst>
      <p:ext uri="{BB962C8B-B14F-4D97-AF65-F5344CB8AC3E}">
        <p14:creationId xmlns:p14="http://schemas.microsoft.com/office/powerpoint/2010/main" val="101854923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BDD7E5"/>
        </a:solidFill>
        <a:effectLst/>
      </p:bgPr>
    </p:bg>
    <p:spTree>
      <p:nvGrpSpPr>
        <p:cNvPr id="1" name=""/>
        <p:cNvGrpSpPr/>
        <p:nvPr/>
      </p:nvGrpSpPr>
      <p:grpSpPr>
        <a:xfrm>
          <a:off x="0" y="0"/>
          <a:ext cx="0" cy="0"/>
          <a:chOff x="0" y="0"/>
          <a:chExt cx="0" cy="0"/>
        </a:xfrm>
      </p:grpSpPr>
      <p:sp>
        <p:nvSpPr>
          <p:cNvPr id="202754" name="Rectangle 1"/>
          <p:cNvSpPr>
            <a:spLocks noGrp="1" noChangeArrowheads="1"/>
          </p:cNvSpPr>
          <p:nvPr>
            <p:ph type="body" idx="4294967295"/>
          </p:nvPr>
        </p:nvSpPr>
        <p:spPr>
          <a:xfrm>
            <a:off x="304800" y="2286000"/>
            <a:ext cx="8610600" cy="4419600"/>
          </a:xfrm>
          <a:ln w="9360">
            <a:solidFill>
              <a:srgbClr val="000000"/>
            </a:solidFill>
            <a:miter lim="800000"/>
            <a:headEnd/>
            <a:tailEnd/>
          </a:ln>
        </p:spPr>
        <p:txBody>
          <a:bodyPr/>
          <a:lstStyle/>
          <a:p>
            <a:pPr marL="457200" indent="-457200">
              <a:spcBef>
                <a:spcPts val="625"/>
              </a:spcBef>
              <a:buFont typeface="Monotype Sorts" charset="0"/>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GB" sz="2500" b="1">
                <a:latin typeface="Times New Roman" charset="0"/>
                <a:ea typeface="SimSun" charset="0"/>
                <a:cs typeface="SimSun" charset="0"/>
              </a:rPr>
              <a:t>11 </a:t>
            </a:r>
            <a:r>
              <a:rPr lang="en-US" sz="2500" b="1">
                <a:latin typeface="Times New Roman" charset="0"/>
                <a:ea typeface="SimSun" charset="0"/>
                <a:cs typeface="SimSun" charset="0"/>
              </a:rPr>
              <a:t>。他用</a:t>
            </a:r>
            <a:r>
              <a:rPr lang="en-GB" altLang="ja-JP" sz="2500" b="1">
                <a:latin typeface="Times New Roman" charset="0"/>
                <a:ea typeface="SimSun" charset="0"/>
                <a:cs typeface="SimSun" charset="0"/>
              </a:rPr>
              <a:t>3</a:t>
            </a:r>
            <a:r>
              <a:rPr lang="en-US" sz="2500" b="1">
                <a:latin typeface="Times New Roman" charset="0"/>
                <a:ea typeface="SimSun" charset="0"/>
                <a:cs typeface="SimSun" charset="0"/>
              </a:rPr>
              <a:t>天的时间休息、祈祷，及计划。</a:t>
            </a:r>
            <a:r>
              <a:rPr lang="en-US" altLang="ja-JP" sz="2500" b="1">
                <a:latin typeface="Times New Roman" charset="0"/>
                <a:ea typeface="SimSun" charset="0"/>
                <a:cs typeface="SimSun" charset="0"/>
              </a:rPr>
              <a:t> </a:t>
            </a:r>
            <a:br>
              <a:rPr lang="en-US" altLang="ja-JP" sz="2500" b="1">
                <a:latin typeface="Times New Roman" charset="0"/>
                <a:ea typeface="SimSun" charset="0"/>
                <a:cs typeface="SimSun" charset="0"/>
              </a:rPr>
            </a:br>
            <a:r>
              <a:rPr lang="en-GB" altLang="ja-JP" sz="2500" b="1">
                <a:latin typeface="Times New Roman" charset="0"/>
                <a:ea typeface="SimSun" charset="0"/>
                <a:cs typeface="SimSun" charset="0"/>
              </a:rPr>
              <a:t>12 </a:t>
            </a:r>
            <a:r>
              <a:rPr lang="en-US" sz="2500" b="1">
                <a:latin typeface="Times New Roman" charset="0"/>
                <a:ea typeface="SimSun" charset="0"/>
                <a:cs typeface="SimSun" charset="0"/>
              </a:rPr>
              <a:t>。他亲自调查情况。</a:t>
            </a:r>
            <a:r>
              <a:rPr lang="en-US" altLang="ja-JP" sz="2500" b="1">
                <a:latin typeface="Times New Roman" charset="0"/>
                <a:ea typeface="SimSun" charset="0"/>
                <a:cs typeface="SimSun" charset="0"/>
              </a:rPr>
              <a:t> </a:t>
            </a:r>
            <a:br>
              <a:rPr lang="en-US" altLang="ja-JP" sz="2500" b="1">
                <a:latin typeface="Times New Roman" charset="0"/>
                <a:ea typeface="SimSun" charset="0"/>
                <a:cs typeface="SimSun" charset="0"/>
              </a:rPr>
            </a:br>
            <a:r>
              <a:rPr lang="en-GB" altLang="ja-JP" sz="2500" b="1">
                <a:latin typeface="Times New Roman" charset="0"/>
                <a:ea typeface="SimSun" charset="0"/>
                <a:cs typeface="SimSun" charset="0"/>
              </a:rPr>
              <a:t>13 </a:t>
            </a:r>
            <a:r>
              <a:rPr lang="en-US" sz="2500" b="1">
                <a:latin typeface="Times New Roman" charset="0"/>
                <a:ea typeface="SimSun" charset="0"/>
                <a:cs typeface="SimSun" charset="0"/>
              </a:rPr>
              <a:t>。他知道了问题的严重性后才告诉别人。</a:t>
            </a:r>
            <a:r>
              <a:rPr lang="en-US" altLang="ja-JP" sz="2500" b="1">
                <a:latin typeface="Times New Roman" charset="0"/>
                <a:ea typeface="SimSun" charset="0"/>
                <a:cs typeface="SimSun" charset="0"/>
              </a:rPr>
              <a:t> </a:t>
            </a:r>
            <a:br>
              <a:rPr lang="en-US" altLang="ja-JP" sz="2500" b="1">
                <a:latin typeface="Times New Roman" charset="0"/>
                <a:ea typeface="SimSun" charset="0"/>
                <a:cs typeface="SimSun" charset="0"/>
              </a:rPr>
            </a:br>
            <a:r>
              <a:rPr lang="en-GB" altLang="ja-JP" sz="2500" b="1">
                <a:latin typeface="Times New Roman" charset="0"/>
                <a:ea typeface="SimSun" charset="0"/>
                <a:cs typeface="SimSun" charset="0"/>
              </a:rPr>
              <a:t>14 </a:t>
            </a:r>
            <a:r>
              <a:rPr lang="en-US" sz="2500" b="1">
                <a:latin typeface="Times New Roman" charset="0"/>
                <a:ea typeface="SimSun" charset="0"/>
                <a:cs typeface="SimSun" charset="0"/>
              </a:rPr>
              <a:t>。他与人民有认同感。</a:t>
            </a:r>
            <a:r>
              <a:rPr lang="en-US" altLang="ja-JP" sz="2500" b="1">
                <a:latin typeface="Times New Roman" charset="0"/>
                <a:ea typeface="SimSun" charset="0"/>
                <a:cs typeface="SimSun" charset="0"/>
              </a:rPr>
              <a:t/>
            </a:r>
            <a:br>
              <a:rPr lang="en-US" altLang="ja-JP" sz="2500" b="1">
                <a:latin typeface="Times New Roman" charset="0"/>
                <a:ea typeface="SimSun" charset="0"/>
                <a:cs typeface="SimSun" charset="0"/>
              </a:rPr>
            </a:br>
            <a:r>
              <a:rPr lang="en-GB" altLang="ja-JP" sz="2500" b="1">
                <a:latin typeface="Times New Roman" charset="0"/>
                <a:ea typeface="SimSun" charset="0"/>
                <a:cs typeface="SimSun" charset="0"/>
              </a:rPr>
              <a:t>15 </a:t>
            </a:r>
            <a:r>
              <a:rPr lang="en-US" sz="2500" b="1">
                <a:latin typeface="Times New Roman" charset="0"/>
                <a:ea typeface="SimSun" charset="0"/>
                <a:cs typeface="SimSun" charset="0"/>
              </a:rPr>
              <a:t>。他为他们设定了一个合理及可达到的目标。</a:t>
            </a:r>
            <a:r>
              <a:rPr lang="en-US" altLang="ja-JP" sz="2500" b="1">
                <a:latin typeface="Times New Roman" charset="0"/>
                <a:ea typeface="SimSun" charset="0"/>
                <a:cs typeface="SimSun" charset="0"/>
              </a:rPr>
              <a:t> </a:t>
            </a:r>
            <a:br>
              <a:rPr lang="en-US" altLang="ja-JP" sz="2500" b="1">
                <a:latin typeface="Times New Roman" charset="0"/>
                <a:ea typeface="SimSun" charset="0"/>
                <a:cs typeface="SimSun" charset="0"/>
              </a:rPr>
            </a:br>
            <a:r>
              <a:rPr lang="en-GB" altLang="ja-JP" sz="2500" b="1">
                <a:latin typeface="Times New Roman" charset="0"/>
                <a:ea typeface="SimSun" charset="0"/>
                <a:cs typeface="SimSun" charset="0"/>
              </a:rPr>
              <a:t>16 </a:t>
            </a:r>
            <a:r>
              <a:rPr lang="en-US" sz="2500" b="1">
                <a:latin typeface="Times New Roman" charset="0"/>
                <a:ea typeface="SimSun" charset="0"/>
                <a:cs typeface="SimSun" charset="0"/>
              </a:rPr>
              <a:t>。他向他们保证上帝参与着这项目。</a:t>
            </a:r>
            <a:r>
              <a:rPr lang="en-US" altLang="ja-JP" sz="2500" b="1">
                <a:latin typeface="Times New Roman" charset="0"/>
                <a:ea typeface="SimSun" charset="0"/>
                <a:cs typeface="SimSun" charset="0"/>
              </a:rPr>
              <a:t> </a:t>
            </a:r>
            <a:br>
              <a:rPr lang="en-US" altLang="ja-JP" sz="2500" b="1">
                <a:latin typeface="Times New Roman" charset="0"/>
                <a:ea typeface="SimSun" charset="0"/>
                <a:cs typeface="SimSun" charset="0"/>
              </a:rPr>
            </a:br>
            <a:r>
              <a:rPr lang="en-GB" altLang="ja-JP" sz="2500" b="1">
                <a:latin typeface="Times New Roman" charset="0"/>
                <a:ea typeface="SimSun" charset="0"/>
                <a:cs typeface="SimSun" charset="0"/>
              </a:rPr>
              <a:t>17 </a:t>
            </a:r>
            <a:r>
              <a:rPr lang="en-US" sz="2500" b="1">
                <a:latin typeface="Times New Roman" charset="0"/>
                <a:ea typeface="SimSun" charset="0"/>
                <a:cs typeface="SimSun" charset="0"/>
              </a:rPr>
              <a:t>。在遇到障碍时，他展现了信心。</a:t>
            </a:r>
            <a:r>
              <a:rPr lang="en-US" altLang="ja-JP" sz="2500" b="1">
                <a:latin typeface="Times New Roman" charset="0"/>
                <a:ea typeface="SimSun" charset="0"/>
                <a:cs typeface="SimSun" charset="0"/>
              </a:rPr>
              <a:t> </a:t>
            </a:r>
            <a:br>
              <a:rPr lang="en-US" altLang="ja-JP" sz="2500" b="1">
                <a:latin typeface="Times New Roman" charset="0"/>
                <a:ea typeface="SimSun" charset="0"/>
                <a:cs typeface="SimSun" charset="0"/>
              </a:rPr>
            </a:br>
            <a:r>
              <a:rPr lang="en-GB" altLang="ja-JP" sz="2500" b="1">
                <a:latin typeface="Times New Roman" charset="0"/>
                <a:ea typeface="SimSun" charset="0"/>
                <a:cs typeface="SimSun" charset="0"/>
              </a:rPr>
              <a:t>18 </a:t>
            </a:r>
            <a:r>
              <a:rPr lang="en-US" sz="2500" b="1">
                <a:latin typeface="Times New Roman" charset="0"/>
                <a:ea typeface="SimSun" charset="0"/>
                <a:cs typeface="SimSun" charset="0"/>
              </a:rPr>
              <a:t>。在遇到障碍时，他展示了上帝的信心。</a:t>
            </a:r>
            <a:endParaRPr lang="en-US" altLang="ja-JP" sz="2500" b="1">
              <a:latin typeface="Times New Roman" charset="0"/>
              <a:ea typeface="SimSun" charset="0"/>
              <a:cs typeface="SimSun" charset="0"/>
            </a:endParaRPr>
          </a:p>
          <a:p>
            <a:pPr marL="457200" indent="-457200">
              <a:spcBef>
                <a:spcPts val="625"/>
              </a:spcBef>
              <a:buFont typeface="Monotype Sorts" charset="0"/>
              <a:buChar char=""/>
              <a:tabLst>
                <a:tab pos="1027113" algn="l"/>
                <a:tab pos="1941513" algn="l"/>
                <a:tab pos="2855913" algn="l"/>
                <a:tab pos="3770313" algn="l"/>
                <a:tab pos="4684713" algn="l"/>
                <a:tab pos="5599113" algn="l"/>
                <a:tab pos="6513513" algn="l"/>
                <a:tab pos="7427913" algn="l"/>
                <a:tab pos="8342313" algn="l"/>
                <a:tab pos="9256713" algn="l"/>
                <a:tab pos="10171113" algn="l"/>
              </a:tabLst>
            </a:pPr>
            <a:r>
              <a:rPr lang="en-GB" sz="2500" b="1">
                <a:latin typeface="Times New Roman" charset="0"/>
                <a:ea typeface="SimSun" charset="0"/>
                <a:cs typeface="SimSun" charset="0"/>
              </a:rPr>
              <a:t>19 </a:t>
            </a:r>
            <a:r>
              <a:rPr lang="en-US" sz="2500" b="1">
                <a:latin typeface="Times New Roman" charset="0"/>
                <a:ea typeface="SimSun" charset="0"/>
                <a:cs typeface="SimSun" charset="0"/>
              </a:rPr>
              <a:t>。他没有和对手争辩。 </a:t>
            </a:r>
            <a:br>
              <a:rPr lang="en-US" sz="2500" b="1">
                <a:latin typeface="Times New Roman" charset="0"/>
                <a:ea typeface="SimSun" charset="0"/>
                <a:cs typeface="SimSun" charset="0"/>
              </a:rPr>
            </a:br>
            <a:r>
              <a:rPr lang="en-GB" sz="2500" b="1">
                <a:latin typeface="Times New Roman" charset="0"/>
                <a:ea typeface="SimSun" charset="0"/>
                <a:cs typeface="SimSun" charset="0"/>
              </a:rPr>
              <a:t>20 </a:t>
            </a:r>
            <a:r>
              <a:rPr lang="en-US" sz="2500" b="1">
                <a:latin typeface="Times New Roman" charset="0"/>
                <a:ea typeface="SimSun" charset="0"/>
                <a:cs typeface="SimSun" charset="0"/>
              </a:rPr>
              <a:t>。他没有因为他人的反对而气馁。 </a:t>
            </a:r>
            <a:br>
              <a:rPr lang="en-US" sz="2500" b="1">
                <a:latin typeface="Times New Roman" charset="0"/>
                <a:ea typeface="SimSun" charset="0"/>
                <a:cs typeface="SimSun" charset="0"/>
              </a:rPr>
            </a:br>
            <a:r>
              <a:rPr lang="en-GB" sz="2500" b="1">
                <a:latin typeface="Times New Roman" charset="0"/>
                <a:ea typeface="SimSun" charset="0"/>
                <a:cs typeface="SimSun" charset="0"/>
              </a:rPr>
              <a:t>21 </a:t>
            </a:r>
            <a:r>
              <a:rPr lang="en-US" sz="2500" b="1">
                <a:latin typeface="Times New Roman" charset="0"/>
                <a:ea typeface="SimSun" charset="0"/>
                <a:cs typeface="SimSun" charset="0"/>
              </a:rPr>
              <a:t>。他勇敢地应用自己的权威和地位。</a:t>
            </a:r>
          </a:p>
        </p:txBody>
      </p:sp>
      <p:sp>
        <p:nvSpPr>
          <p:cNvPr id="202755" name="Text Box 2"/>
          <p:cNvSpPr txBox="1">
            <a:spLocks noChangeArrowheads="1"/>
          </p:cNvSpPr>
          <p:nvPr/>
        </p:nvSpPr>
        <p:spPr bwMode="auto">
          <a:xfrm>
            <a:off x="8305800" y="152400"/>
            <a:ext cx="731838" cy="4572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ＭＳ Ｐゴシック" charset="0"/>
                <a:cs typeface="MS PGothic" charset="0"/>
              </a:defRPr>
            </a:lvl1pPr>
            <a:lvl2pPr marL="742950" indent="-28575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2pPr>
            <a:lvl3pPr marL="11430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3pPr>
            <a:lvl4pPr marL="16002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4pPr>
            <a:lvl5pPr marL="2057400" indent="-228600"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ea typeface="MS PGothic" charset="0"/>
                <a:cs typeface="MS PGothic" charset="0"/>
              </a:defRPr>
            </a:lvl9pPr>
          </a:lstStyle>
          <a:p>
            <a:pPr algn="ctr" eaLnBrk="0" fontAlgn="base" hangingPunct="0">
              <a:spcBef>
                <a:spcPts val="1500"/>
              </a:spcBef>
              <a:spcAft>
                <a:spcPct val="0"/>
              </a:spcAft>
              <a:buClr>
                <a:srgbClr val="000000"/>
              </a:buClr>
              <a:buSzPct val="100000"/>
              <a:buFont typeface="Times New Roman" charset="0"/>
              <a:buNone/>
            </a:pPr>
            <a:r>
              <a:rPr lang="en-US" b="1">
                <a:solidFill>
                  <a:srgbClr val="000000"/>
                </a:solidFill>
                <a:latin typeface="Times New Roman" charset="0"/>
                <a:ea typeface="SimSun" charset="0"/>
                <a:cs typeface="SimSun" charset="0"/>
              </a:rPr>
              <a:t>306</a:t>
            </a:r>
          </a:p>
        </p:txBody>
      </p:sp>
      <p:sp>
        <p:nvSpPr>
          <p:cNvPr id="202756" name="Rectangle 3"/>
          <p:cNvSpPr>
            <a:spLocks noChangeArrowheads="1"/>
          </p:cNvSpPr>
          <p:nvPr/>
        </p:nvSpPr>
        <p:spPr bwMode="auto">
          <a:xfrm>
            <a:off x="990600" y="609600"/>
            <a:ext cx="66960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p>
            <a:pPr algn="ct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b="1">
                <a:solidFill>
                  <a:srgbClr val="333333"/>
                </a:solidFill>
                <a:latin typeface="Arial Narrow" charset="0"/>
                <a:ea typeface="SimSun" charset="0"/>
                <a:cs typeface="SimSun" charset="0"/>
              </a:rPr>
              <a:t>Donald K. Campbell, </a:t>
            </a:r>
            <a:r>
              <a:rPr lang="en-US" sz="2000" b="1" i="1">
                <a:solidFill>
                  <a:srgbClr val="333333"/>
                </a:solidFill>
                <a:latin typeface="Arial Narrow" charset="0"/>
                <a:ea typeface="SimSun" charset="0"/>
                <a:cs typeface="SimSun" charset="0"/>
              </a:rPr>
              <a:t>Nehemiah: Man in Charge</a:t>
            </a:r>
            <a:r>
              <a:rPr lang="en-US" sz="2000" b="1">
                <a:solidFill>
                  <a:srgbClr val="333333"/>
                </a:solidFill>
                <a:latin typeface="Arial Narrow" charset="0"/>
                <a:ea typeface="SimSun" charset="0"/>
                <a:cs typeface="SimSun" charset="0"/>
              </a:rPr>
              <a:t>, 23</a:t>
            </a:r>
          </a:p>
        </p:txBody>
      </p:sp>
      <p:sp>
        <p:nvSpPr>
          <p:cNvPr id="202757" name="Rectangle 4"/>
          <p:cNvSpPr>
            <a:spLocks noGrp="1" noChangeArrowheads="1"/>
          </p:cNvSpPr>
          <p:nvPr>
            <p:ph type="title" idx="4294967295"/>
          </p:nvPr>
        </p:nvSpPr>
        <p:spPr>
          <a:xfrm>
            <a:off x="685800" y="501650"/>
            <a:ext cx="7772400" cy="1143000"/>
          </a:xfrm>
        </p:spPr>
        <p:txBody>
          <a:bodyPr lIns="0" tIns="0" rIns="0" bIns="0" anchor="ctr"/>
          <a:lstStyle/>
          <a:p>
            <a:endParaRPr lang="en-US">
              <a:latin typeface="Times New Roman" charset="0"/>
              <a:ea typeface="SimSun" charset="0"/>
              <a:cs typeface="SimSun" charset="0"/>
            </a:endParaRPr>
          </a:p>
        </p:txBody>
      </p:sp>
      <p:sp>
        <p:nvSpPr>
          <p:cNvPr id="202758" name="Rectangle 5"/>
          <p:cNvSpPr>
            <a:spLocks noChangeArrowheads="1"/>
          </p:cNvSpPr>
          <p:nvPr/>
        </p:nvSpPr>
        <p:spPr bwMode="auto">
          <a:xfrm>
            <a:off x="228600" y="0"/>
            <a:ext cx="7772400" cy="609600"/>
          </a:xfrm>
          <a:prstGeom prst="rect">
            <a:avLst/>
          </a:prstGeom>
          <a:solidFill>
            <a:srgbClr val="FFCCCC"/>
          </a:solidFill>
          <a:ln w="9360">
            <a:solidFill>
              <a:srgbClr val="000000"/>
            </a:solidFill>
            <a:miter lim="800000"/>
            <a:headEnd/>
            <a:tailEnd/>
          </a:ln>
        </p:spPr>
        <p:txBody>
          <a:bodyPr lIns="90000" tIns="46800" rIns="90000" bIns="46800" anchor="b"/>
          <a:lstStyle/>
          <a:p>
            <a:pPr algn="ctr" eaLnBrk="0" fontAlgn="base" hangingPunct="0">
              <a:spcBef>
                <a:spcPct val="0"/>
              </a:spcBef>
              <a:spcAft>
                <a:spcPct val="0"/>
              </a:spcAft>
              <a:buClr>
                <a:srgbClr val="000000"/>
              </a:buClr>
              <a:buSzPct val="100000"/>
              <a:buFont typeface="Times New Roman"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a:solidFill>
                  <a:srgbClr val="333333"/>
                </a:solidFill>
                <a:latin typeface="Arial Black" charset="0"/>
                <a:ea typeface="SimSun" charset="0"/>
                <a:cs typeface="SimSun" charset="0"/>
              </a:rPr>
              <a:t>尼希米的领导</a:t>
            </a:r>
          </a:p>
        </p:txBody>
      </p:sp>
      <p:sp>
        <p:nvSpPr>
          <p:cNvPr id="202759" name="Rectangle 6"/>
          <p:cNvSpPr>
            <a:spLocks noChangeArrowheads="1"/>
          </p:cNvSpPr>
          <p:nvPr/>
        </p:nvSpPr>
        <p:spPr bwMode="auto">
          <a:xfrm>
            <a:off x="152400" y="990600"/>
            <a:ext cx="8915400" cy="1219200"/>
          </a:xfrm>
          <a:prstGeom prst="rect">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algn="ctr" eaLnBrk="0" fontAlgn="base" hangingPunct="0">
              <a:spcBef>
                <a:spcPts val="700"/>
              </a:spcBef>
              <a:spcAft>
                <a:spcPct val="0"/>
              </a:spcAft>
              <a:buClr>
                <a:srgbClr val="000000"/>
              </a:buClr>
              <a:buSzPct val="100000"/>
              <a:buFont typeface="Times New Roman"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US" sz="2800" b="1">
                <a:solidFill>
                  <a:srgbClr val="FFFFFF"/>
                </a:solidFill>
                <a:latin typeface="Times New Roman" charset="0"/>
                <a:ea typeface="SimSun" charset="0"/>
                <a:cs typeface="SimSun" charset="0"/>
              </a:rPr>
              <a:t>虽然这本书的主题不是领导，但是，此人尼希米体现了许多良好的领导原则。下列是些例子：</a:t>
            </a:r>
          </a:p>
        </p:txBody>
      </p:sp>
    </p:spTree>
    <p:extLst>
      <p:ext uri="{BB962C8B-B14F-4D97-AF65-F5344CB8AC3E}">
        <p14:creationId xmlns:p14="http://schemas.microsoft.com/office/powerpoint/2010/main" val="201219334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1026" descr="Green marble"/>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a:solidFill>
                <a:srgbClr val="333333"/>
              </a:solidFill>
              <a:latin typeface="Arial" charset="0"/>
              <a:ea typeface="ＭＳ Ｐゴシック" charset="0"/>
              <a:cs typeface="Arial" charset="0"/>
            </a:endParaRPr>
          </a:p>
        </p:txBody>
      </p:sp>
      <p:grpSp>
        <p:nvGrpSpPr>
          <p:cNvPr id="2" name="Group 1027"/>
          <p:cNvGrpSpPr>
            <a:grpSpLocks/>
          </p:cNvGrpSpPr>
          <p:nvPr/>
        </p:nvGrpSpPr>
        <p:grpSpPr bwMode="auto">
          <a:xfrm>
            <a:off x="323850" y="4191000"/>
            <a:ext cx="2735263" cy="2565400"/>
            <a:chOff x="204" y="2640"/>
            <a:chExt cx="1723" cy="1616"/>
          </a:xfrm>
        </p:grpSpPr>
        <p:sp>
          <p:nvSpPr>
            <p:cNvPr id="377860" name="Text Box 1028"/>
            <p:cNvSpPr txBox="1">
              <a:spLocks noChangeArrowheads="1"/>
            </p:cNvSpPr>
            <p:nvPr/>
          </p:nvSpPr>
          <p:spPr bwMode="auto">
            <a:xfrm>
              <a:off x="204" y="3888"/>
              <a:ext cx="1723" cy="36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sz="3200" b="1">
                  <a:solidFill>
                    <a:srgbClr val="FFFFFF"/>
                  </a:solidFill>
                  <a:cs typeface="Arial" charset="0"/>
                </a:rPr>
                <a:t>尼希米</a:t>
              </a:r>
              <a:r>
                <a:rPr lang="en-US" altLang="ja-JP" sz="3200" b="1">
                  <a:solidFill>
                    <a:srgbClr val="FFFFFF"/>
                  </a:solidFill>
                  <a:cs typeface="Arial" charset="0"/>
                </a:rPr>
                <a:t>?</a:t>
              </a:r>
              <a:endParaRPr lang="en-US" sz="3200" b="1">
                <a:solidFill>
                  <a:srgbClr val="FFFFFF"/>
                </a:solidFill>
                <a:cs typeface="Arial" charset="0"/>
              </a:endParaRPr>
            </a:p>
          </p:txBody>
        </p:sp>
        <p:pic>
          <p:nvPicPr>
            <p:cNvPr id="204808" name="Picture 1029" descr="Nehemiah"/>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0" y="2640"/>
              <a:ext cx="1632"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030"/>
          <p:cNvGrpSpPr>
            <a:grpSpLocks/>
          </p:cNvGrpSpPr>
          <p:nvPr/>
        </p:nvGrpSpPr>
        <p:grpSpPr bwMode="auto">
          <a:xfrm>
            <a:off x="3511550" y="0"/>
            <a:ext cx="5632450" cy="7889875"/>
            <a:chOff x="2212" y="0"/>
            <a:chExt cx="3548" cy="4970"/>
          </a:xfrm>
        </p:grpSpPr>
        <p:pic>
          <p:nvPicPr>
            <p:cNvPr id="204805" name="Picture 1031" descr="god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12" y="0"/>
              <a:ext cx="3548" cy="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7864" name="Text Box 1032"/>
            <p:cNvSpPr txBox="1">
              <a:spLocks noChangeArrowheads="1"/>
            </p:cNvSpPr>
            <p:nvPr/>
          </p:nvSpPr>
          <p:spPr bwMode="auto">
            <a:xfrm>
              <a:off x="3061" y="1808"/>
              <a:ext cx="2256" cy="1454"/>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zh-CN" altLang="en-US" sz="7200" b="1">
                  <a:solidFill>
                    <a:srgbClr val="FFFFFF"/>
                  </a:solidFill>
                  <a:cs typeface="Arial" charset="0"/>
                </a:rPr>
                <a:t>或       是神</a:t>
              </a:r>
              <a:r>
                <a:rPr lang="en-US" altLang="ja-JP" sz="7200" b="1">
                  <a:solidFill>
                    <a:srgbClr val="FFFFFF"/>
                  </a:solidFill>
                  <a:cs typeface="Arial" charset="0"/>
                </a:rPr>
                <a:t>?</a:t>
              </a:r>
              <a:endParaRPr lang="en-US" sz="7200" b="1">
                <a:solidFill>
                  <a:srgbClr val="FFFFFF"/>
                </a:solidFill>
                <a:cs typeface="Arial" charset="0"/>
              </a:endParaRPr>
            </a:p>
          </p:txBody>
        </p:sp>
      </p:grpSp>
      <p:sp>
        <p:nvSpPr>
          <p:cNvPr id="377865" name="Rectangle 1033"/>
          <p:cNvSpPr>
            <a:spLocks noGrp="1" noChangeArrowheads="1"/>
          </p:cNvSpPr>
          <p:nvPr>
            <p:ph type="title" idx="4294967295"/>
          </p:nvPr>
        </p:nvSpPr>
        <p:spPr>
          <a:xfrm>
            <a:off x="34925" y="228600"/>
            <a:ext cx="9145588" cy="762000"/>
          </a:xfrm>
          <a:effectLst>
            <a:outerShdw blurRad="63500" dist="35921" dir="2700000" algn="ctr" rotWithShape="0">
              <a:srgbClr val="000000">
                <a:alpha val="74997"/>
              </a:srgbClr>
            </a:outerShdw>
          </a:effectLst>
        </p:spPr>
        <p:txBody>
          <a:bodyPr/>
          <a:lstStyle/>
          <a:p>
            <a:pPr algn="ctr"/>
            <a:r>
              <a:rPr lang="zh-CN" altLang="en-US">
                <a:solidFill>
                  <a:srgbClr val="FFFFFF"/>
                </a:solidFill>
                <a:latin typeface="Arial" charset="0"/>
                <a:cs typeface="Arial" charset="0"/>
              </a:rPr>
              <a:t>谁是书里</a:t>
            </a:r>
            <a:r>
              <a:rPr lang="zh-CN" altLang="en-US" i="1">
                <a:solidFill>
                  <a:srgbClr val="FFFFFF"/>
                </a:solidFill>
                <a:latin typeface="Arial" charset="0"/>
                <a:cs typeface="Arial" charset="0"/>
              </a:rPr>
              <a:t>真正</a:t>
            </a:r>
            <a:r>
              <a:rPr lang="zh-CN" altLang="en-US">
                <a:solidFill>
                  <a:srgbClr val="FFFFFF"/>
                </a:solidFill>
                <a:latin typeface="Arial" charset="0"/>
                <a:cs typeface="Arial" charset="0"/>
              </a:rPr>
              <a:t>的英雄？</a:t>
            </a:r>
            <a:endParaRPr lang="en-US">
              <a:latin typeface="Arial" charset="0"/>
              <a:cs typeface="Arial" charset="0"/>
            </a:endParaRPr>
          </a:p>
        </p:txBody>
      </p:sp>
    </p:spTree>
    <p:extLst>
      <p:ext uri="{BB962C8B-B14F-4D97-AF65-F5344CB8AC3E}">
        <p14:creationId xmlns:p14="http://schemas.microsoft.com/office/powerpoint/2010/main" val="870489676"/>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6850" name="Rectangle 1026"/>
          <p:cNvSpPr>
            <a:spLocks noGrp="1" noChangeArrowheads="1"/>
          </p:cNvSpPr>
          <p:nvPr>
            <p:ph type="title" idx="4294967295"/>
          </p:nvPr>
        </p:nvSpPr>
        <p:spPr/>
        <p:txBody>
          <a:bodyPr/>
          <a:lstStyle/>
          <a:p>
            <a:r>
              <a:rPr lang="en-US">
                <a:latin typeface="Arial" charset="0"/>
              </a:rPr>
              <a:t>Sin</a:t>
            </a:r>
          </a:p>
        </p:txBody>
      </p:sp>
      <p:pic>
        <p:nvPicPr>
          <p:cNvPr id="379907" name="Picture 1027" descr="map babylon1"/>
          <p:cNvPicPr>
            <a:picLocks noGrp="1" noChangeAspect="1" noChangeArrowheads="1"/>
          </p:cNvPicPr>
          <p:nvPr>
            <p:ph/>
          </p:nvPr>
        </p:nvPicPr>
        <p:blipFill>
          <a:blip r:embed="rId3">
            <a:lum bright="-42000" contrast="-32000"/>
            <a:extLst>
              <a:ext uri="{28A0092B-C50C-407E-A947-70E740481C1C}">
                <a14:useLocalDpi xmlns:a14="http://schemas.microsoft.com/office/drawing/2010/main"/>
              </a:ext>
            </a:extLst>
          </a:blip>
          <a:srcRect/>
          <a:stretch>
            <a:fillRect/>
          </a:stretch>
        </p:blipFill>
        <p:spPr>
          <a:xfrm>
            <a:off x="0" y="608013"/>
            <a:ext cx="9144000" cy="5640387"/>
          </a:xfrm>
        </p:spPr>
      </p:pic>
      <p:sp>
        <p:nvSpPr>
          <p:cNvPr id="379908" name="Text Box 1028"/>
          <p:cNvSpPr txBox="1">
            <a:spLocks noChangeArrowheads="1"/>
          </p:cNvSpPr>
          <p:nvPr/>
        </p:nvSpPr>
        <p:spPr bwMode="auto">
          <a:xfrm>
            <a:off x="0" y="3016250"/>
            <a:ext cx="9144000" cy="1006475"/>
          </a:xfrm>
          <a:prstGeom prst="rect">
            <a:avLst/>
          </a:prstGeom>
          <a:noFill/>
          <a:ln w="9525">
            <a:noFill/>
            <a:miter lim="800000"/>
            <a:headEnd/>
            <a:tailEnd/>
          </a:ln>
        </p:spPr>
        <p:txBody>
          <a:bodyPr>
            <a:spAutoFit/>
          </a:bodyPr>
          <a:lstStyle/>
          <a:p>
            <a:pPr algn="ctr" defTabSz="914400" fontAlgn="base">
              <a:spcBef>
                <a:spcPct val="0"/>
              </a:spcBef>
              <a:spcAft>
                <a:spcPct val="0"/>
              </a:spcAft>
              <a:defRPr/>
            </a:pPr>
            <a:r>
              <a:rPr lang="en-US" sz="6000">
                <a:solidFill>
                  <a:srgbClr val="C0C0C0"/>
                </a:solidFill>
                <a:latin typeface="QUAKE" pitchFamily="-108" charset="0"/>
                <a:ea typeface="ＭＳ Ｐゴシック" charset="0"/>
                <a:cs typeface="MS PGothic" charset="0"/>
              </a:rPr>
              <a:t>D A N I E L</a:t>
            </a:r>
          </a:p>
        </p:txBody>
      </p:sp>
      <p:sp>
        <p:nvSpPr>
          <p:cNvPr id="379909" name="Text Box 1029"/>
          <p:cNvSpPr txBox="1">
            <a:spLocks noChangeArrowheads="1"/>
          </p:cNvSpPr>
          <p:nvPr/>
        </p:nvSpPr>
        <p:spPr bwMode="auto">
          <a:xfrm>
            <a:off x="0" y="3017838"/>
            <a:ext cx="9144000" cy="1006475"/>
          </a:xfrm>
          <a:prstGeom prst="rect">
            <a:avLst/>
          </a:prstGeom>
          <a:noFill/>
          <a:ln w="9525">
            <a:noFill/>
            <a:miter lim="800000"/>
            <a:headEnd/>
            <a:tailEnd/>
          </a:ln>
        </p:spPr>
        <p:txBody>
          <a:bodyPr>
            <a:spAutoFit/>
          </a:bodyPr>
          <a:lstStyle/>
          <a:p>
            <a:pPr algn="ctr" defTabSz="914400" fontAlgn="base">
              <a:spcBef>
                <a:spcPct val="0"/>
              </a:spcBef>
              <a:spcAft>
                <a:spcPct val="0"/>
              </a:spcAft>
              <a:defRPr/>
            </a:pPr>
            <a:r>
              <a:rPr lang="en-US" sz="6000" dirty="0">
                <a:solidFill>
                  <a:srgbClr val="C0C0C0"/>
                </a:solidFill>
                <a:latin typeface="QUAKE" pitchFamily="-108" charset="0"/>
                <a:ea typeface="ＭＳ Ｐゴシック" charset="0"/>
                <a:cs typeface="MS PGothic" charset="0"/>
              </a:rPr>
              <a:t>E Z E K I E L</a:t>
            </a:r>
          </a:p>
        </p:txBody>
      </p:sp>
      <p:sp>
        <p:nvSpPr>
          <p:cNvPr id="379910" name="Text Box 1030"/>
          <p:cNvSpPr txBox="1">
            <a:spLocks noChangeArrowheads="1"/>
          </p:cNvSpPr>
          <p:nvPr/>
        </p:nvSpPr>
        <p:spPr bwMode="auto">
          <a:xfrm>
            <a:off x="1865313" y="5194300"/>
            <a:ext cx="1211262" cy="708025"/>
          </a:xfrm>
          <a:prstGeom prst="rect">
            <a:avLst/>
          </a:prstGeom>
          <a:noFill/>
          <a:ln w="9525">
            <a:noFill/>
            <a:miter lim="800000"/>
            <a:headEnd/>
            <a:tailEnd/>
          </a:ln>
        </p:spPr>
        <p:txBody>
          <a:bodyPr wrap="none">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a:solidFill>
                  <a:srgbClr val="FFFF66"/>
                </a:solidFill>
                <a:latin typeface="Visitation" charset="0"/>
              </a:rPr>
              <a:t>罪恶</a:t>
            </a:r>
            <a:endParaRPr lang="en-US" sz="4000">
              <a:solidFill>
                <a:srgbClr val="FFFF66"/>
              </a:solidFill>
              <a:latin typeface="Visitation" charset="0"/>
            </a:endParaRPr>
          </a:p>
        </p:txBody>
      </p:sp>
      <p:sp>
        <p:nvSpPr>
          <p:cNvPr id="379911" name="Text Box 1031"/>
          <p:cNvSpPr txBox="1">
            <a:spLocks noChangeArrowheads="1"/>
          </p:cNvSpPr>
          <p:nvPr/>
        </p:nvSpPr>
        <p:spPr bwMode="auto">
          <a:xfrm>
            <a:off x="3559175" y="5899150"/>
            <a:ext cx="1211263" cy="708025"/>
          </a:xfrm>
          <a:prstGeom prst="rect">
            <a:avLst/>
          </a:prstGeom>
          <a:noFill/>
          <a:ln w="9525">
            <a:noFill/>
            <a:miter lim="800000"/>
            <a:headEnd/>
            <a:tailEnd/>
          </a:ln>
        </p:spPr>
        <p:txBody>
          <a:bodyPr wrap="none">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a:solidFill>
                  <a:srgbClr val="FFFF66"/>
                </a:solidFill>
                <a:latin typeface="Visitation" charset="0"/>
              </a:rPr>
              <a:t>悖逆</a:t>
            </a:r>
            <a:endParaRPr lang="en-US" sz="4000">
              <a:solidFill>
                <a:srgbClr val="FFFF66"/>
              </a:solidFill>
              <a:latin typeface="Visitation" charset="0"/>
            </a:endParaRPr>
          </a:p>
        </p:txBody>
      </p:sp>
      <p:sp>
        <p:nvSpPr>
          <p:cNvPr id="379912" name="Text Box 1032"/>
          <p:cNvSpPr txBox="1">
            <a:spLocks noChangeArrowheads="1"/>
          </p:cNvSpPr>
          <p:nvPr/>
        </p:nvSpPr>
        <p:spPr bwMode="auto">
          <a:xfrm>
            <a:off x="4811713" y="4337050"/>
            <a:ext cx="1211262" cy="708025"/>
          </a:xfrm>
          <a:prstGeom prst="rect">
            <a:avLst/>
          </a:prstGeom>
          <a:noFill/>
          <a:ln w="9525">
            <a:noFill/>
            <a:miter lim="800000"/>
            <a:headEnd/>
            <a:tailEnd/>
          </a:ln>
        </p:spPr>
        <p:txBody>
          <a:bodyPr wrap="none">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a:solidFill>
                  <a:srgbClr val="FFFF66"/>
                </a:solidFill>
                <a:latin typeface="Visitation" charset="0"/>
              </a:rPr>
              <a:t>刑法</a:t>
            </a:r>
            <a:endParaRPr lang="en-US" sz="4000">
              <a:solidFill>
                <a:srgbClr val="FFFF66"/>
              </a:solidFill>
              <a:latin typeface="Visitation" charset="0"/>
            </a:endParaRPr>
          </a:p>
        </p:txBody>
      </p:sp>
      <p:sp>
        <p:nvSpPr>
          <p:cNvPr id="379913" name="Text Box 1033"/>
          <p:cNvSpPr txBox="1">
            <a:spLocks noChangeArrowheads="1"/>
          </p:cNvSpPr>
          <p:nvPr/>
        </p:nvSpPr>
        <p:spPr bwMode="auto">
          <a:xfrm>
            <a:off x="1376363" y="1936750"/>
            <a:ext cx="1211262" cy="708025"/>
          </a:xfrm>
          <a:prstGeom prst="rect">
            <a:avLst/>
          </a:prstGeom>
          <a:noFill/>
          <a:ln w="9525">
            <a:noFill/>
            <a:miter lim="800000"/>
            <a:headEnd/>
            <a:tailEnd/>
          </a:ln>
        </p:spPr>
        <p:txBody>
          <a:bodyPr wrap="none">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a:solidFill>
                  <a:srgbClr val="FFFF66"/>
                </a:solidFill>
                <a:latin typeface="Visitation" charset="0"/>
              </a:rPr>
              <a:t>震怒</a:t>
            </a:r>
            <a:endParaRPr lang="en-US" sz="4000">
              <a:solidFill>
                <a:srgbClr val="FFFF66"/>
              </a:solidFill>
              <a:latin typeface="Visitation" charset="0"/>
            </a:endParaRPr>
          </a:p>
        </p:txBody>
      </p:sp>
      <p:sp>
        <p:nvSpPr>
          <p:cNvPr id="379914" name="Text Box 1034"/>
          <p:cNvSpPr txBox="1">
            <a:spLocks noChangeArrowheads="1"/>
          </p:cNvSpPr>
          <p:nvPr/>
        </p:nvSpPr>
        <p:spPr bwMode="auto">
          <a:xfrm>
            <a:off x="206375" y="965200"/>
            <a:ext cx="1724025" cy="708025"/>
          </a:xfrm>
          <a:prstGeom prst="rect">
            <a:avLst/>
          </a:prstGeom>
          <a:noFill/>
          <a:ln w="9525">
            <a:noFill/>
            <a:miter lim="800000"/>
            <a:headEnd/>
            <a:tailEnd/>
          </a:ln>
        </p:spPr>
        <p:txBody>
          <a:bodyPr wrap="none">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a:solidFill>
                  <a:srgbClr val="FFFF66"/>
                </a:solidFill>
                <a:latin typeface="Visitation" charset="0"/>
              </a:rPr>
              <a:t>拜偶像</a:t>
            </a:r>
            <a:endParaRPr lang="en-US" sz="4000">
              <a:solidFill>
                <a:srgbClr val="FFFF66"/>
              </a:solidFill>
              <a:latin typeface="Visitation" charset="0"/>
            </a:endParaRPr>
          </a:p>
        </p:txBody>
      </p:sp>
      <p:sp>
        <p:nvSpPr>
          <p:cNvPr id="379915" name="Text Box 1035"/>
          <p:cNvSpPr txBox="1">
            <a:spLocks noChangeArrowheads="1"/>
          </p:cNvSpPr>
          <p:nvPr/>
        </p:nvSpPr>
        <p:spPr bwMode="auto">
          <a:xfrm>
            <a:off x="5827713" y="241300"/>
            <a:ext cx="1211262" cy="708025"/>
          </a:xfrm>
          <a:prstGeom prst="rect">
            <a:avLst/>
          </a:prstGeom>
          <a:noFill/>
          <a:ln w="9525">
            <a:noFill/>
            <a:miter lim="800000"/>
            <a:headEnd/>
            <a:tailEnd/>
          </a:ln>
        </p:spPr>
        <p:txBody>
          <a:bodyPr wrap="none">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a:solidFill>
                  <a:srgbClr val="FFFF66"/>
                </a:solidFill>
                <a:latin typeface="Visitation" charset="0"/>
              </a:rPr>
              <a:t>审判</a:t>
            </a:r>
            <a:endParaRPr lang="en-US" sz="4000">
              <a:solidFill>
                <a:srgbClr val="FFFF66"/>
              </a:solidFill>
              <a:latin typeface="Visitation" charset="0"/>
            </a:endParaRPr>
          </a:p>
        </p:txBody>
      </p:sp>
    </p:spTree>
    <p:extLst>
      <p:ext uri="{BB962C8B-B14F-4D97-AF65-F5344CB8AC3E}">
        <p14:creationId xmlns:p14="http://schemas.microsoft.com/office/powerpoint/2010/main" val="83645032"/>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79910">
                                            <p:txEl>
                                              <p:pRg st="0" end="0"/>
                                            </p:txEl>
                                          </p:spTgt>
                                        </p:tgtEl>
                                        <p:attrNameLst>
                                          <p:attrName>style.visibility</p:attrName>
                                        </p:attrNameLst>
                                      </p:cBhvr>
                                      <p:to>
                                        <p:strVal val="visible"/>
                                      </p:to>
                                    </p:set>
                                    <p:anim calcmode="lin" valueType="num">
                                      <p:cBhvr>
                                        <p:cTn id="7" dur="500" fill="hold"/>
                                        <p:tgtEl>
                                          <p:spTgt spid="3799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7991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799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799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79910">
                                            <p:txEl>
                                              <p:pRg st="0" end="0"/>
                                            </p:txEl>
                                          </p:spTgt>
                                        </p:tgtEl>
                                      </p:cBhvr>
                                    </p:animEffect>
                                  </p:childTnLst>
                                </p:cTn>
                              </p:par>
                            </p:childTnLst>
                          </p:cTn>
                        </p:par>
                        <p:par>
                          <p:cTn id="12" fill="hold" nodeType="afterGroup">
                            <p:stCondLst>
                              <p:cond delay="550"/>
                            </p:stCondLst>
                            <p:childTnLst>
                              <p:par>
                                <p:cTn id="13" presetID="50" presetClass="exit" presetSubtype="0" accel="100000" fill="hold" nodeType="afterEffect">
                                  <p:stCondLst>
                                    <p:cond delay="0"/>
                                  </p:stCondLst>
                                  <p:iterate type="lt">
                                    <p:tmPct val="0"/>
                                  </p:iterate>
                                  <p:childTnLst>
                                    <p:anim calcmode="lin" valueType="num">
                                      <p:cBhvr>
                                        <p:cTn id="14" dur="1000"/>
                                        <p:tgtEl>
                                          <p:spTgt spid="379910">
                                            <p:txEl>
                                              <p:pRg st="0" end="0"/>
                                            </p:txEl>
                                          </p:spTgt>
                                        </p:tgtEl>
                                        <p:attrNameLst>
                                          <p:attrName>ppt_w</p:attrName>
                                        </p:attrNameLst>
                                      </p:cBhvr>
                                      <p:tavLst>
                                        <p:tav tm="0">
                                          <p:val>
                                            <p:strVal val="ppt_w"/>
                                          </p:val>
                                        </p:tav>
                                        <p:tav tm="100000">
                                          <p:val>
                                            <p:strVal val="ppt_w+.3"/>
                                          </p:val>
                                        </p:tav>
                                      </p:tavLst>
                                    </p:anim>
                                    <p:anim calcmode="lin" valueType="num">
                                      <p:cBhvr>
                                        <p:cTn id="15" dur="1000"/>
                                        <p:tgtEl>
                                          <p:spTgt spid="379910">
                                            <p:txEl>
                                              <p:pRg st="0" end="0"/>
                                            </p:txEl>
                                          </p:spTgt>
                                        </p:tgtEl>
                                        <p:attrNameLst>
                                          <p:attrName>ppt_h</p:attrName>
                                        </p:attrNameLst>
                                      </p:cBhvr>
                                      <p:tavLst>
                                        <p:tav tm="0">
                                          <p:val>
                                            <p:strVal val="ppt_h"/>
                                          </p:val>
                                        </p:tav>
                                        <p:tav tm="100000">
                                          <p:val>
                                            <p:strVal val="ppt_h"/>
                                          </p:val>
                                        </p:tav>
                                      </p:tavLst>
                                    </p:anim>
                                    <p:animEffect transition="out" filter="fade">
                                      <p:cBhvr>
                                        <p:cTn id="16" dur="1000"/>
                                        <p:tgtEl>
                                          <p:spTgt spid="379910">
                                            <p:txEl>
                                              <p:pRg st="0" end="0"/>
                                            </p:txEl>
                                          </p:spTgt>
                                        </p:tgtEl>
                                      </p:cBhvr>
                                    </p:animEffect>
                                    <p:set>
                                      <p:cBhvr>
                                        <p:cTn id="17" dur="1" fill="hold">
                                          <p:stCondLst>
                                            <p:cond delay="999"/>
                                          </p:stCondLst>
                                        </p:cTn>
                                        <p:tgtEl>
                                          <p:spTgt spid="379910">
                                            <p:txEl>
                                              <p:pRg st="0" end="0"/>
                                            </p:txEl>
                                          </p:spTgt>
                                        </p:tgtEl>
                                        <p:attrNameLst>
                                          <p:attrName>style.visibility</p:attrName>
                                        </p:attrNameLst>
                                      </p:cBhvr>
                                      <p:to>
                                        <p:strVal val="hidden"/>
                                      </p:to>
                                    </p:set>
                                  </p:childTnLst>
                                </p:cTn>
                              </p:par>
                              <p:par>
                                <p:cTn id="18" presetID="41" presetClass="entr" presetSubtype="0" fill="hold" nodeType="withEffect">
                                  <p:stCondLst>
                                    <p:cond delay="0"/>
                                  </p:stCondLst>
                                  <p:iterate type="lt">
                                    <p:tmPct val="10000"/>
                                  </p:iterate>
                                  <p:childTnLst>
                                    <p:set>
                                      <p:cBhvr>
                                        <p:cTn id="19" dur="1" fill="hold">
                                          <p:stCondLst>
                                            <p:cond delay="0"/>
                                          </p:stCondLst>
                                        </p:cTn>
                                        <p:tgtEl>
                                          <p:spTgt spid="379913">
                                            <p:txEl>
                                              <p:pRg st="0" end="0"/>
                                            </p:txEl>
                                          </p:spTgt>
                                        </p:tgtEl>
                                        <p:attrNameLst>
                                          <p:attrName>style.visibility</p:attrName>
                                        </p:attrNameLst>
                                      </p:cBhvr>
                                      <p:to>
                                        <p:strVal val="visible"/>
                                      </p:to>
                                    </p:set>
                                    <p:anim calcmode="lin" valueType="num">
                                      <p:cBhvr>
                                        <p:cTn id="20" dur="500" fill="hold"/>
                                        <p:tgtEl>
                                          <p:spTgt spid="3799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379913">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3799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3799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379913">
                                            <p:txEl>
                                              <p:pRg st="0" end="0"/>
                                            </p:txEl>
                                          </p:spTgt>
                                        </p:tgtEl>
                                      </p:cBhvr>
                                    </p:animEffect>
                                  </p:childTnLst>
                                </p:cTn>
                              </p:par>
                            </p:childTnLst>
                          </p:cTn>
                        </p:par>
                        <p:par>
                          <p:cTn id="25" fill="hold" nodeType="afterGroup">
                            <p:stCondLst>
                              <p:cond delay="1550"/>
                            </p:stCondLst>
                            <p:childTnLst>
                              <p:par>
                                <p:cTn id="26" presetID="50" presetClass="exit" presetSubtype="0" accel="100000" fill="hold" nodeType="afterEffect">
                                  <p:stCondLst>
                                    <p:cond delay="0"/>
                                  </p:stCondLst>
                                  <p:iterate type="lt">
                                    <p:tmPct val="0"/>
                                  </p:iterate>
                                  <p:childTnLst>
                                    <p:anim calcmode="lin" valueType="num">
                                      <p:cBhvr>
                                        <p:cTn id="27" dur="1000"/>
                                        <p:tgtEl>
                                          <p:spTgt spid="379913">
                                            <p:txEl>
                                              <p:pRg st="0" end="0"/>
                                            </p:txEl>
                                          </p:spTgt>
                                        </p:tgtEl>
                                        <p:attrNameLst>
                                          <p:attrName>ppt_w</p:attrName>
                                        </p:attrNameLst>
                                      </p:cBhvr>
                                      <p:tavLst>
                                        <p:tav tm="0">
                                          <p:val>
                                            <p:strVal val="ppt_w"/>
                                          </p:val>
                                        </p:tav>
                                        <p:tav tm="100000">
                                          <p:val>
                                            <p:strVal val="ppt_w+.3"/>
                                          </p:val>
                                        </p:tav>
                                      </p:tavLst>
                                    </p:anim>
                                    <p:anim calcmode="lin" valueType="num">
                                      <p:cBhvr>
                                        <p:cTn id="28" dur="1000"/>
                                        <p:tgtEl>
                                          <p:spTgt spid="379913">
                                            <p:txEl>
                                              <p:pRg st="0" end="0"/>
                                            </p:txEl>
                                          </p:spTgt>
                                        </p:tgtEl>
                                        <p:attrNameLst>
                                          <p:attrName>ppt_h</p:attrName>
                                        </p:attrNameLst>
                                      </p:cBhvr>
                                      <p:tavLst>
                                        <p:tav tm="0">
                                          <p:val>
                                            <p:strVal val="ppt_h"/>
                                          </p:val>
                                        </p:tav>
                                        <p:tav tm="100000">
                                          <p:val>
                                            <p:strVal val="ppt_h"/>
                                          </p:val>
                                        </p:tav>
                                      </p:tavLst>
                                    </p:anim>
                                    <p:animEffect transition="out" filter="fade">
                                      <p:cBhvr>
                                        <p:cTn id="29" dur="1000"/>
                                        <p:tgtEl>
                                          <p:spTgt spid="379913">
                                            <p:txEl>
                                              <p:pRg st="0" end="0"/>
                                            </p:txEl>
                                          </p:spTgt>
                                        </p:tgtEl>
                                      </p:cBhvr>
                                    </p:animEffect>
                                    <p:set>
                                      <p:cBhvr>
                                        <p:cTn id="30" dur="1" fill="hold">
                                          <p:stCondLst>
                                            <p:cond delay="999"/>
                                          </p:stCondLst>
                                        </p:cTn>
                                        <p:tgtEl>
                                          <p:spTgt spid="379913">
                                            <p:txEl>
                                              <p:pRg st="0" end="0"/>
                                            </p:txEl>
                                          </p:spTgt>
                                        </p:tgtEl>
                                        <p:attrNameLst>
                                          <p:attrName>style.visibility</p:attrName>
                                        </p:attrNameLst>
                                      </p:cBhvr>
                                      <p:to>
                                        <p:strVal val="hidden"/>
                                      </p:to>
                                    </p:set>
                                  </p:childTnLst>
                                </p:cTn>
                              </p:par>
                            </p:childTnLst>
                          </p:cTn>
                        </p:par>
                        <p:par>
                          <p:cTn id="31" fill="hold" nodeType="afterGroup">
                            <p:stCondLst>
                              <p:cond delay="2550"/>
                            </p:stCondLst>
                            <p:childTnLst>
                              <p:par>
                                <p:cTn id="32" presetID="41" presetClass="entr" presetSubtype="0" fill="hold" nodeType="afterEffect">
                                  <p:stCondLst>
                                    <p:cond delay="0"/>
                                  </p:stCondLst>
                                  <p:iterate type="lt">
                                    <p:tmPct val="10000"/>
                                  </p:iterate>
                                  <p:childTnLst>
                                    <p:set>
                                      <p:cBhvr>
                                        <p:cTn id="33" dur="1" fill="hold">
                                          <p:stCondLst>
                                            <p:cond delay="0"/>
                                          </p:stCondLst>
                                        </p:cTn>
                                        <p:tgtEl>
                                          <p:spTgt spid="379911">
                                            <p:txEl>
                                              <p:pRg st="0" end="0"/>
                                            </p:txEl>
                                          </p:spTgt>
                                        </p:tgtEl>
                                        <p:attrNameLst>
                                          <p:attrName>style.visibility</p:attrName>
                                        </p:attrNameLst>
                                      </p:cBhvr>
                                      <p:to>
                                        <p:strVal val="visible"/>
                                      </p:to>
                                    </p:set>
                                    <p:anim calcmode="lin" valueType="num">
                                      <p:cBhvr>
                                        <p:cTn id="34" dur="500" fill="hold"/>
                                        <p:tgtEl>
                                          <p:spTgt spid="37991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79911">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37991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7991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79911">
                                            <p:txEl>
                                              <p:pRg st="0" end="0"/>
                                            </p:txEl>
                                          </p:spTgt>
                                        </p:tgtEl>
                                      </p:cBhvr>
                                    </p:animEffect>
                                  </p:childTnLst>
                                </p:cTn>
                              </p:par>
                            </p:childTnLst>
                          </p:cTn>
                        </p:par>
                        <p:par>
                          <p:cTn id="39" fill="hold" nodeType="afterGroup">
                            <p:stCondLst>
                              <p:cond delay="3100"/>
                            </p:stCondLst>
                            <p:childTnLst>
                              <p:par>
                                <p:cTn id="40" presetID="50" presetClass="exit" presetSubtype="0" accel="100000" fill="hold" nodeType="afterEffect">
                                  <p:stCondLst>
                                    <p:cond delay="0"/>
                                  </p:stCondLst>
                                  <p:iterate type="lt">
                                    <p:tmPct val="0"/>
                                  </p:iterate>
                                  <p:childTnLst>
                                    <p:anim calcmode="lin" valueType="num">
                                      <p:cBhvr>
                                        <p:cTn id="41" dur="1000"/>
                                        <p:tgtEl>
                                          <p:spTgt spid="379911">
                                            <p:txEl>
                                              <p:pRg st="0" end="0"/>
                                            </p:txEl>
                                          </p:spTgt>
                                        </p:tgtEl>
                                        <p:attrNameLst>
                                          <p:attrName>ppt_w</p:attrName>
                                        </p:attrNameLst>
                                      </p:cBhvr>
                                      <p:tavLst>
                                        <p:tav tm="0">
                                          <p:val>
                                            <p:strVal val="ppt_w"/>
                                          </p:val>
                                        </p:tav>
                                        <p:tav tm="100000">
                                          <p:val>
                                            <p:strVal val="ppt_w+.3"/>
                                          </p:val>
                                        </p:tav>
                                      </p:tavLst>
                                    </p:anim>
                                    <p:anim calcmode="lin" valueType="num">
                                      <p:cBhvr>
                                        <p:cTn id="42" dur="1000"/>
                                        <p:tgtEl>
                                          <p:spTgt spid="379911">
                                            <p:txEl>
                                              <p:pRg st="0" end="0"/>
                                            </p:txEl>
                                          </p:spTgt>
                                        </p:tgtEl>
                                        <p:attrNameLst>
                                          <p:attrName>ppt_h</p:attrName>
                                        </p:attrNameLst>
                                      </p:cBhvr>
                                      <p:tavLst>
                                        <p:tav tm="0">
                                          <p:val>
                                            <p:strVal val="ppt_h"/>
                                          </p:val>
                                        </p:tav>
                                        <p:tav tm="100000">
                                          <p:val>
                                            <p:strVal val="ppt_h"/>
                                          </p:val>
                                        </p:tav>
                                      </p:tavLst>
                                    </p:anim>
                                    <p:animEffect transition="out" filter="fade">
                                      <p:cBhvr>
                                        <p:cTn id="43" dur="1000"/>
                                        <p:tgtEl>
                                          <p:spTgt spid="379911">
                                            <p:txEl>
                                              <p:pRg st="0" end="0"/>
                                            </p:txEl>
                                          </p:spTgt>
                                        </p:tgtEl>
                                      </p:cBhvr>
                                    </p:animEffect>
                                    <p:set>
                                      <p:cBhvr>
                                        <p:cTn id="44" dur="1" fill="hold">
                                          <p:stCondLst>
                                            <p:cond delay="999"/>
                                          </p:stCondLst>
                                        </p:cTn>
                                        <p:tgtEl>
                                          <p:spTgt spid="379911">
                                            <p:txEl>
                                              <p:pRg st="0" end="0"/>
                                            </p:txEl>
                                          </p:spTgt>
                                        </p:tgtEl>
                                        <p:attrNameLst>
                                          <p:attrName>style.visibility</p:attrName>
                                        </p:attrNameLst>
                                      </p:cBhvr>
                                      <p:to>
                                        <p:strVal val="hidden"/>
                                      </p:to>
                                    </p:set>
                                  </p:childTnLst>
                                </p:cTn>
                              </p:par>
                            </p:childTnLst>
                          </p:cTn>
                        </p:par>
                        <p:par>
                          <p:cTn id="45" fill="hold" nodeType="afterGroup">
                            <p:stCondLst>
                              <p:cond delay="4100"/>
                            </p:stCondLst>
                            <p:childTnLst>
                              <p:par>
                                <p:cTn id="46" presetID="41" presetClass="entr" presetSubtype="0" fill="hold" nodeType="afterEffect">
                                  <p:stCondLst>
                                    <p:cond delay="0"/>
                                  </p:stCondLst>
                                  <p:iterate type="lt">
                                    <p:tmPct val="10000"/>
                                  </p:iterate>
                                  <p:childTnLst>
                                    <p:set>
                                      <p:cBhvr>
                                        <p:cTn id="47" dur="1" fill="hold">
                                          <p:stCondLst>
                                            <p:cond delay="0"/>
                                          </p:stCondLst>
                                        </p:cTn>
                                        <p:tgtEl>
                                          <p:spTgt spid="379915">
                                            <p:txEl>
                                              <p:pRg st="0" end="0"/>
                                            </p:txEl>
                                          </p:spTgt>
                                        </p:tgtEl>
                                        <p:attrNameLst>
                                          <p:attrName>style.visibility</p:attrName>
                                        </p:attrNameLst>
                                      </p:cBhvr>
                                      <p:to>
                                        <p:strVal val="visible"/>
                                      </p:to>
                                    </p:set>
                                    <p:anim calcmode="lin" valueType="num">
                                      <p:cBhvr>
                                        <p:cTn id="48" dur="500" fill="hold"/>
                                        <p:tgtEl>
                                          <p:spTgt spid="3799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379915">
                                            <p:txEl>
                                              <p:pRg st="0" end="0"/>
                                            </p:txEl>
                                          </p:spTgt>
                                        </p:tgtEl>
                                        <p:attrNameLst>
                                          <p:attrName>ppt_y</p:attrName>
                                        </p:attrNameLst>
                                      </p:cBhvr>
                                      <p:tavLst>
                                        <p:tav tm="0">
                                          <p:val>
                                            <p:strVal val="#ppt_y"/>
                                          </p:val>
                                        </p:tav>
                                        <p:tav tm="100000">
                                          <p:val>
                                            <p:strVal val="#ppt_y"/>
                                          </p:val>
                                        </p:tav>
                                      </p:tavLst>
                                    </p:anim>
                                    <p:anim calcmode="lin" valueType="num">
                                      <p:cBhvr>
                                        <p:cTn id="50" dur="500" fill="hold"/>
                                        <p:tgtEl>
                                          <p:spTgt spid="3799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3799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379915">
                                            <p:txEl>
                                              <p:pRg st="0" end="0"/>
                                            </p:txEl>
                                          </p:spTgt>
                                        </p:tgtEl>
                                      </p:cBhvr>
                                    </p:animEffect>
                                  </p:childTnLst>
                                </p:cTn>
                              </p:par>
                            </p:childTnLst>
                          </p:cTn>
                        </p:par>
                        <p:par>
                          <p:cTn id="53" fill="hold" nodeType="afterGroup">
                            <p:stCondLst>
                              <p:cond delay="4650"/>
                            </p:stCondLst>
                            <p:childTnLst>
                              <p:par>
                                <p:cTn id="54" presetID="50" presetClass="exit" presetSubtype="0" accel="100000" fill="hold" nodeType="afterEffect">
                                  <p:stCondLst>
                                    <p:cond delay="0"/>
                                  </p:stCondLst>
                                  <p:iterate type="lt">
                                    <p:tmPct val="0"/>
                                  </p:iterate>
                                  <p:childTnLst>
                                    <p:anim calcmode="lin" valueType="num">
                                      <p:cBhvr>
                                        <p:cTn id="55" dur="1000"/>
                                        <p:tgtEl>
                                          <p:spTgt spid="379915">
                                            <p:txEl>
                                              <p:pRg st="0" end="0"/>
                                            </p:txEl>
                                          </p:spTgt>
                                        </p:tgtEl>
                                        <p:attrNameLst>
                                          <p:attrName>ppt_w</p:attrName>
                                        </p:attrNameLst>
                                      </p:cBhvr>
                                      <p:tavLst>
                                        <p:tav tm="0">
                                          <p:val>
                                            <p:strVal val="ppt_w"/>
                                          </p:val>
                                        </p:tav>
                                        <p:tav tm="100000">
                                          <p:val>
                                            <p:strVal val="ppt_w+.3"/>
                                          </p:val>
                                        </p:tav>
                                      </p:tavLst>
                                    </p:anim>
                                    <p:anim calcmode="lin" valueType="num">
                                      <p:cBhvr>
                                        <p:cTn id="56" dur="1000"/>
                                        <p:tgtEl>
                                          <p:spTgt spid="379915">
                                            <p:txEl>
                                              <p:pRg st="0" end="0"/>
                                            </p:txEl>
                                          </p:spTgt>
                                        </p:tgtEl>
                                        <p:attrNameLst>
                                          <p:attrName>ppt_h</p:attrName>
                                        </p:attrNameLst>
                                      </p:cBhvr>
                                      <p:tavLst>
                                        <p:tav tm="0">
                                          <p:val>
                                            <p:strVal val="ppt_h"/>
                                          </p:val>
                                        </p:tav>
                                        <p:tav tm="100000">
                                          <p:val>
                                            <p:strVal val="ppt_h"/>
                                          </p:val>
                                        </p:tav>
                                      </p:tavLst>
                                    </p:anim>
                                    <p:animEffect transition="out" filter="fade">
                                      <p:cBhvr>
                                        <p:cTn id="57" dur="1000"/>
                                        <p:tgtEl>
                                          <p:spTgt spid="379915">
                                            <p:txEl>
                                              <p:pRg st="0" end="0"/>
                                            </p:txEl>
                                          </p:spTgt>
                                        </p:tgtEl>
                                      </p:cBhvr>
                                    </p:animEffect>
                                    <p:set>
                                      <p:cBhvr>
                                        <p:cTn id="58" dur="1" fill="hold">
                                          <p:stCondLst>
                                            <p:cond delay="999"/>
                                          </p:stCondLst>
                                        </p:cTn>
                                        <p:tgtEl>
                                          <p:spTgt spid="379915">
                                            <p:txEl>
                                              <p:pRg st="0" end="0"/>
                                            </p:txEl>
                                          </p:spTgt>
                                        </p:tgtEl>
                                        <p:attrNameLst>
                                          <p:attrName>style.visibility</p:attrName>
                                        </p:attrNameLst>
                                      </p:cBhvr>
                                      <p:to>
                                        <p:strVal val="hidden"/>
                                      </p:to>
                                    </p:set>
                                  </p:childTnLst>
                                </p:cTn>
                              </p:par>
                            </p:childTnLst>
                          </p:cTn>
                        </p:par>
                        <p:par>
                          <p:cTn id="59" fill="hold" nodeType="afterGroup">
                            <p:stCondLst>
                              <p:cond delay="5650"/>
                            </p:stCondLst>
                            <p:childTnLst>
                              <p:par>
                                <p:cTn id="60" presetID="41" presetClass="entr" presetSubtype="0" fill="hold" nodeType="afterEffect">
                                  <p:stCondLst>
                                    <p:cond delay="0"/>
                                  </p:stCondLst>
                                  <p:iterate type="lt">
                                    <p:tmPct val="10000"/>
                                  </p:iterate>
                                  <p:childTnLst>
                                    <p:set>
                                      <p:cBhvr>
                                        <p:cTn id="61" dur="1" fill="hold">
                                          <p:stCondLst>
                                            <p:cond delay="0"/>
                                          </p:stCondLst>
                                        </p:cTn>
                                        <p:tgtEl>
                                          <p:spTgt spid="379914">
                                            <p:txEl>
                                              <p:pRg st="0" end="0"/>
                                            </p:txEl>
                                          </p:spTgt>
                                        </p:tgtEl>
                                        <p:attrNameLst>
                                          <p:attrName>style.visibility</p:attrName>
                                        </p:attrNameLst>
                                      </p:cBhvr>
                                      <p:to>
                                        <p:strVal val="visible"/>
                                      </p:to>
                                    </p:set>
                                    <p:anim calcmode="lin" valueType="num">
                                      <p:cBhvr>
                                        <p:cTn id="62" dur="500" fill="hold"/>
                                        <p:tgtEl>
                                          <p:spTgt spid="37991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79914">
                                            <p:txEl>
                                              <p:pRg st="0" end="0"/>
                                            </p:txEl>
                                          </p:spTgt>
                                        </p:tgtEl>
                                        <p:attrNameLst>
                                          <p:attrName>ppt_y</p:attrName>
                                        </p:attrNameLst>
                                      </p:cBhvr>
                                      <p:tavLst>
                                        <p:tav tm="0">
                                          <p:val>
                                            <p:strVal val="#ppt_y"/>
                                          </p:val>
                                        </p:tav>
                                        <p:tav tm="100000">
                                          <p:val>
                                            <p:strVal val="#ppt_y"/>
                                          </p:val>
                                        </p:tav>
                                      </p:tavLst>
                                    </p:anim>
                                    <p:anim calcmode="lin" valueType="num">
                                      <p:cBhvr>
                                        <p:cTn id="64" dur="500" fill="hold"/>
                                        <p:tgtEl>
                                          <p:spTgt spid="37991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7991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379914">
                                            <p:txEl>
                                              <p:pRg st="0" end="0"/>
                                            </p:txEl>
                                          </p:spTgt>
                                        </p:tgtEl>
                                      </p:cBhvr>
                                    </p:animEffect>
                                  </p:childTnLst>
                                </p:cTn>
                              </p:par>
                            </p:childTnLst>
                          </p:cTn>
                        </p:par>
                        <p:par>
                          <p:cTn id="67" fill="hold" nodeType="afterGroup">
                            <p:stCondLst>
                              <p:cond delay="6250"/>
                            </p:stCondLst>
                            <p:childTnLst>
                              <p:par>
                                <p:cTn id="68" presetID="50" presetClass="exit" presetSubtype="0" accel="100000" fill="hold" nodeType="afterEffect">
                                  <p:stCondLst>
                                    <p:cond delay="0"/>
                                  </p:stCondLst>
                                  <p:iterate type="lt">
                                    <p:tmPct val="0"/>
                                  </p:iterate>
                                  <p:childTnLst>
                                    <p:anim calcmode="lin" valueType="num">
                                      <p:cBhvr>
                                        <p:cTn id="69" dur="1000"/>
                                        <p:tgtEl>
                                          <p:spTgt spid="379914">
                                            <p:txEl>
                                              <p:pRg st="0" end="0"/>
                                            </p:txEl>
                                          </p:spTgt>
                                        </p:tgtEl>
                                        <p:attrNameLst>
                                          <p:attrName>ppt_w</p:attrName>
                                        </p:attrNameLst>
                                      </p:cBhvr>
                                      <p:tavLst>
                                        <p:tav tm="0">
                                          <p:val>
                                            <p:strVal val="ppt_w"/>
                                          </p:val>
                                        </p:tav>
                                        <p:tav tm="100000">
                                          <p:val>
                                            <p:strVal val="ppt_w+.3"/>
                                          </p:val>
                                        </p:tav>
                                      </p:tavLst>
                                    </p:anim>
                                    <p:anim calcmode="lin" valueType="num">
                                      <p:cBhvr>
                                        <p:cTn id="70" dur="1000"/>
                                        <p:tgtEl>
                                          <p:spTgt spid="379914">
                                            <p:txEl>
                                              <p:pRg st="0" end="0"/>
                                            </p:txEl>
                                          </p:spTgt>
                                        </p:tgtEl>
                                        <p:attrNameLst>
                                          <p:attrName>ppt_h</p:attrName>
                                        </p:attrNameLst>
                                      </p:cBhvr>
                                      <p:tavLst>
                                        <p:tav tm="0">
                                          <p:val>
                                            <p:strVal val="ppt_h"/>
                                          </p:val>
                                        </p:tav>
                                        <p:tav tm="100000">
                                          <p:val>
                                            <p:strVal val="ppt_h"/>
                                          </p:val>
                                        </p:tav>
                                      </p:tavLst>
                                    </p:anim>
                                    <p:animEffect transition="out" filter="fade">
                                      <p:cBhvr>
                                        <p:cTn id="71" dur="1000"/>
                                        <p:tgtEl>
                                          <p:spTgt spid="379914">
                                            <p:txEl>
                                              <p:pRg st="0" end="0"/>
                                            </p:txEl>
                                          </p:spTgt>
                                        </p:tgtEl>
                                      </p:cBhvr>
                                    </p:animEffect>
                                    <p:set>
                                      <p:cBhvr>
                                        <p:cTn id="72" dur="1" fill="hold">
                                          <p:stCondLst>
                                            <p:cond delay="999"/>
                                          </p:stCondLst>
                                        </p:cTn>
                                        <p:tgtEl>
                                          <p:spTgt spid="379914">
                                            <p:txEl>
                                              <p:pRg st="0" end="0"/>
                                            </p:txEl>
                                          </p:spTgt>
                                        </p:tgtEl>
                                        <p:attrNameLst>
                                          <p:attrName>style.visibility</p:attrName>
                                        </p:attrNameLst>
                                      </p:cBhvr>
                                      <p:to>
                                        <p:strVal val="hidden"/>
                                      </p:to>
                                    </p:set>
                                  </p:childTnLst>
                                </p:cTn>
                              </p:par>
                            </p:childTnLst>
                          </p:cTn>
                        </p:par>
                        <p:par>
                          <p:cTn id="73" fill="hold" nodeType="afterGroup">
                            <p:stCondLst>
                              <p:cond delay="7250"/>
                            </p:stCondLst>
                            <p:childTnLst>
                              <p:par>
                                <p:cTn id="74" presetID="41" presetClass="entr" presetSubtype="0" fill="hold" nodeType="afterEffect">
                                  <p:stCondLst>
                                    <p:cond delay="0"/>
                                  </p:stCondLst>
                                  <p:iterate type="lt">
                                    <p:tmPct val="10000"/>
                                  </p:iterate>
                                  <p:childTnLst>
                                    <p:set>
                                      <p:cBhvr>
                                        <p:cTn id="75" dur="1" fill="hold">
                                          <p:stCondLst>
                                            <p:cond delay="0"/>
                                          </p:stCondLst>
                                        </p:cTn>
                                        <p:tgtEl>
                                          <p:spTgt spid="379912">
                                            <p:txEl>
                                              <p:pRg st="0" end="0"/>
                                            </p:txEl>
                                          </p:spTgt>
                                        </p:tgtEl>
                                        <p:attrNameLst>
                                          <p:attrName>style.visibility</p:attrName>
                                        </p:attrNameLst>
                                      </p:cBhvr>
                                      <p:to>
                                        <p:strVal val="visible"/>
                                      </p:to>
                                    </p:set>
                                    <p:anim calcmode="lin" valueType="num">
                                      <p:cBhvr>
                                        <p:cTn id="76" dur="500" fill="hold"/>
                                        <p:tgtEl>
                                          <p:spTgt spid="3799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379912">
                                            <p:txEl>
                                              <p:pRg st="0" end="0"/>
                                            </p:txEl>
                                          </p:spTgt>
                                        </p:tgtEl>
                                        <p:attrNameLst>
                                          <p:attrName>ppt_y</p:attrName>
                                        </p:attrNameLst>
                                      </p:cBhvr>
                                      <p:tavLst>
                                        <p:tav tm="0">
                                          <p:val>
                                            <p:strVal val="#ppt_y"/>
                                          </p:val>
                                        </p:tav>
                                        <p:tav tm="100000">
                                          <p:val>
                                            <p:strVal val="#ppt_y"/>
                                          </p:val>
                                        </p:tav>
                                      </p:tavLst>
                                    </p:anim>
                                    <p:anim calcmode="lin" valueType="num">
                                      <p:cBhvr>
                                        <p:cTn id="78" dur="500" fill="hold"/>
                                        <p:tgtEl>
                                          <p:spTgt spid="3799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3799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379912">
                                            <p:txEl>
                                              <p:pRg st="0" end="0"/>
                                            </p:txEl>
                                          </p:spTgt>
                                        </p:tgtEl>
                                      </p:cBhvr>
                                    </p:animEffect>
                                  </p:childTnLst>
                                </p:cTn>
                              </p:par>
                            </p:childTnLst>
                          </p:cTn>
                        </p:par>
                        <p:par>
                          <p:cTn id="81" fill="hold" nodeType="afterGroup">
                            <p:stCondLst>
                              <p:cond delay="7800"/>
                            </p:stCondLst>
                            <p:childTnLst>
                              <p:par>
                                <p:cTn id="82" presetID="50" presetClass="exit" presetSubtype="0" accel="100000" fill="hold" nodeType="afterEffect">
                                  <p:stCondLst>
                                    <p:cond delay="0"/>
                                  </p:stCondLst>
                                  <p:iterate type="lt">
                                    <p:tmPct val="0"/>
                                  </p:iterate>
                                  <p:childTnLst>
                                    <p:anim calcmode="lin" valueType="num">
                                      <p:cBhvr>
                                        <p:cTn id="83" dur="1000"/>
                                        <p:tgtEl>
                                          <p:spTgt spid="379912">
                                            <p:txEl>
                                              <p:pRg st="0" end="0"/>
                                            </p:txEl>
                                          </p:spTgt>
                                        </p:tgtEl>
                                        <p:attrNameLst>
                                          <p:attrName>ppt_w</p:attrName>
                                        </p:attrNameLst>
                                      </p:cBhvr>
                                      <p:tavLst>
                                        <p:tav tm="0">
                                          <p:val>
                                            <p:strVal val="ppt_w"/>
                                          </p:val>
                                        </p:tav>
                                        <p:tav tm="100000">
                                          <p:val>
                                            <p:strVal val="ppt_w+.3"/>
                                          </p:val>
                                        </p:tav>
                                      </p:tavLst>
                                    </p:anim>
                                    <p:anim calcmode="lin" valueType="num">
                                      <p:cBhvr>
                                        <p:cTn id="84" dur="1000"/>
                                        <p:tgtEl>
                                          <p:spTgt spid="379912">
                                            <p:txEl>
                                              <p:pRg st="0" end="0"/>
                                            </p:txEl>
                                          </p:spTgt>
                                        </p:tgtEl>
                                        <p:attrNameLst>
                                          <p:attrName>ppt_h</p:attrName>
                                        </p:attrNameLst>
                                      </p:cBhvr>
                                      <p:tavLst>
                                        <p:tav tm="0">
                                          <p:val>
                                            <p:strVal val="ppt_h"/>
                                          </p:val>
                                        </p:tav>
                                        <p:tav tm="100000">
                                          <p:val>
                                            <p:strVal val="ppt_h"/>
                                          </p:val>
                                        </p:tav>
                                      </p:tavLst>
                                    </p:anim>
                                    <p:animEffect transition="out" filter="fade">
                                      <p:cBhvr>
                                        <p:cTn id="85" dur="1000"/>
                                        <p:tgtEl>
                                          <p:spTgt spid="379912">
                                            <p:txEl>
                                              <p:pRg st="0" end="0"/>
                                            </p:txEl>
                                          </p:spTgt>
                                        </p:tgtEl>
                                      </p:cBhvr>
                                    </p:animEffect>
                                    <p:set>
                                      <p:cBhvr>
                                        <p:cTn id="86" dur="1" fill="hold">
                                          <p:stCondLst>
                                            <p:cond delay="999"/>
                                          </p:stCondLst>
                                        </p:cTn>
                                        <p:tgtEl>
                                          <p:spTgt spid="379912">
                                            <p:txEl>
                                              <p:pRg st="0" end="0"/>
                                            </p:txEl>
                                          </p:spTgt>
                                        </p:tgtEl>
                                        <p:attrNameLst>
                                          <p:attrName>style.visibility</p:attrName>
                                        </p:attrNameLst>
                                      </p:cBhvr>
                                      <p:to>
                                        <p:strVal val="hidden"/>
                                      </p:to>
                                    </p:set>
                                  </p:childTnLst>
                                </p:cTn>
                              </p:par>
                              <p:par>
                                <p:cTn id="87" presetID="13" presetClass="exit" presetSubtype="16" fill="hold" nodeType="withEffect">
                                  <p:stCondLst>
                                    <p:cond delay="0"/>
                                  </p:stCondLst>
                                  <p:childTnLst>
                                    <p:animEffect transition="out" filter="plus(in)">
                                      <p:cBhvr>
                                        <p:cTn id="88" dur="5000"/>
                                        <p:tgtEl>
                                          <p:spTgt spid="379907"/>
                                        </p:tgtEl>
                                      </p:cBhvr>
                                    </p:animEffect>
                                    <p:set>
                                      <p:cBhvr>
                                        <p:cTn id="89" dur="1" fill="hold">
                                          <p:stCondLst>
                                            <p:cond delay="4999"/>
                                          </p:stCondLst>
                                        </p:cTn>
                                        <p:tgtEl>
                                          <p:spTgt spid="379907"/>
                                        </p:tgtEl>
                                        <p:attrNameLst>
                                          <p:attrName>style.visibility</p:attrName>
                                        </p:attrNameLst>
                                      </p:cBhvr>
                                      <p:to>
                                        <p:strVal val="hidden"/>
                                      </p:to>
                                    </p:set>
                                  </p:childTnLst>
                                </p:cTn>
                              </p:par>
                              <p:par>
                                <p:cTn id="90" presetID="45" presetClass="entr" presetSubtype="0" fill="hold" nodeType="withEffect">
                                  <p:stCondLst>
                                    <p:cond delay="0"/>
                                  </p:stCondLst>
                                  <p:iterate type="lt">
                                    <p:tmPct val="10000"/>
                                  </p:iterate>
                                  <p:childTnLst>
                                    <p:set>
                                      <p:cBhvr>
                                        <p:cTn id="91" dur="1" fill="hold">
                                          <p:stCondLst>
                                            <p:cond delay="0"/>
                                          </p:stCondLst>
                                        </p:cTn>
                                        <p:tgtEl>
                                          <p:spTgt spid="379909">
                                            <p:txEl>
                                              <p:pRg st="0" end="0"/>
                                            </p:txEl>
                                          </p:spTgt>
                                        </p:tgtEl>
                                        <p:attrNameLst>
                                          <p:attrName>style.visibility</p:attrName>
                                        </p:attrNameLst>
                                      </p:cBhvr>
                                      <p:to>
                                        <p:strVal val="visible"/>
                                      </p:to>
                                    </p:set>
                                    <p:animEffect transition="in" filter="fade">
                                      <p:cBhvr>
                                        <p:cTn id="92" dur="3000"/>
                                        <p:tgtEl>
                                          <p:spTgt spid="379909">
                                            <p:txEl>
                                              <p:pRg st="0" end="0"/>
                                            </p:txEl>
                                          </p:spTgt>
                                        </p:tgtEl>
                                      </p:cBhvr>
                                    </p:animEffect>
                                    <p:anim calcmode="lin" valueType="num">
                                      <p:cBhvr>
                                        <p:cTn id="93" dur="3000" fill="hold"/>
                                        <p:tgtEl>
                                          <p:spTgt spid="379909">
                                            <p:txEl>
                                              <p:pRg st="0" end="0"/>
                                            </p:txEl>
                                          </p:spTgt>
                                        </p:tgtEl>
                                        <p:attrNameLst>
                                          <p:attrName>ppt_w</p:attrName>
                                        </p:attrNameLst>
                                      </p:cBhvr>
                                      <p:tavLst>
                                        <p:tav tm="0" fmla="#ppt_w*sin(2.5*pi*$)">
                                          <p:val>
                                            <p:fltVal val="0"/>
                                          </p:val>
                                        </p:tav>
                                        <p:tav tm="100000">
                                          <p:val>
                                            <p:fltVal val="1"/>
                                          </p:val>
                                        </p:tav>
                                      </p:tavLst>
                                    </p:anim>
                                    <p:anim calcmode="lin" valueType="num">
                                      <p:cBhvr>
                                        <p:cTn id="94" dur="3000" fill="hold"/>
                                        <p:tgtEl>
                                          <p:spTgt spid="379909">
                                            <p:txEl>
                                              <p:pRg st="0" end="0"/>
                                            </p:txEl>
                                          </p:spTgt>
                                        </p:tgtEl>
                                        <p:attrNameLst>
                                          <p:attrName>ppt_h</p:attrName>
                                        </p:attrNameLst>
                                      </p:cBhvr>
                                      <p:tavLst>
                                        <p:tav tm="0">
                                          <p:val>
                                            <p:strVal val="#ppt_h"/>
                                          </p:val>
                                        </p:tav>
                                        <p:tav tm="100000">
                                          <p:val>
                                            <p:strVal val="#ppt_h"/>
                                          </p:val>
                                        </p:tav>
                                      </p:tavLst>
                                    </p:anim>
                                  </p:childTnLst>
                                </p:cTn>
                              </p:par>
                              <p:par>
                                <p:cTn id="95" presetID="45" presetClass="entr" presetSubtype="0" fill="hold" grpId="1" nodeType="withEffect">
                                  <p:stCondLst>
                                    <p:cond delay="0"/>
                                  </p:stCondLst>
                                  <p:iterate type="lt">
                                    <p:tmPct val="10000"/>
                                  </p:iterate>
                                  <p:childTnLst>
                                    <p:set>
                                      <p:cBhvr>
                                        <p:cTn id="96" dur="1" fill="hold">
                                          <p:stCondLst>
                                            <p:cond delay="0"/>
                                          </p:stCondLst>
                                        </p:cTn>
                                        <p:tgtEl>
                                          <p:spTgt spid="379908"/>
                                        </p:tgtEl>
                                        <p:attrNameLst>
                                          <p:attrName>style.visibility</p:attrName>
                                        </p:attrNameLst>
                                      </p:cBhvr>
                                      <p:to>
                                        <p:strVal val="visible"/>
                                      </p:to>
                                    </p:set>
                                    <p:animEffect transition="in" filter="fade">
                                      <p:cBhvr>
                                        <p:cTn id="97" dur="3000"/>
                                        <p:tgtEl>
                                          <p:spTgt spid="379908"/>
                                        </p:tgtEl>
                                      </p:cBhvr>
                                    </p:animEffect>
                                    <p:anim calcmode="lin" valueType="num">
                                      <p:cBhvr>
                                        <p:cTn id="98" dur="3000" fill="hold"/>
                                        <p:tgtEl>
                                          <p:spTgt spid="379908"/>
                                        </p:tgtEl>
                                        <p:attrNameLst>
                                          <p:attrName>ppt_w</p:attrName>
                                        </p:attrNameLst>
                                      </p:cBhvr>
                                      <p:tavLst>
                                        <p:tav tm="0" fmla="#ppt_w*sin(2.5*pi*$)">
                                          <p:val>
                                            <p:fltVal val="0"/>
                                          </p:val>
                                        </p:tav>
                                        <p:tav tm="100000">
                                          <p:val>
                                            <p:fltVal val="1"/>
                                          </p:val>
                                        </p:tav>
                                      </p:tavLst>
                                    </p:anim>
                                    <p:anim calcmode="lin" valueType="num">
                                      <p:cBhvr>
                                        <p:cTn id="99" dur="3000" fill="hold"/>
                                        <p:tgtEl>
                                          <p:spTgt spid="379908"/>
                                        </p:tgtEl>
                                        <p:attrNameLst>
                                          <p:attrName>ppt_h</p:attrName>
                                        </p:attrNameLst>
                                      </p:cBhvr>
                                      <p:tavLst>
                                        <p:tav tm="0">
                                          <p:val>
                                            <p:strVal val="#ppt_h"/>
                                          </p:val>
                                        </p:tav>
                                        <p:tav tm="100000">
                                          <p:val>
                                            <p:strVal val="#ppt_h"/>
                                          </p:val>
                                        </p:tav>
                                      </p:tavLst>
                                    </p:anim>
                                  </p:childTnLst>
                                </p:cTn>
                              </p:par>
                            </p:childTnLst>
                          </p:cTn>
                        </p:par>
                        <p:par>
                          <p:cTn id="100" fill="hold" nodeType="afterGroup">
                            <p:stCondLst>
                              <p:cond delay="12800"/>
                            </p:stCondLst>
                            <p:childTnLst>
                              <p:par>
                                <p:cTn id="101" presetID="7" presetClass="exit" presetSubtype="1" fill="hold" nodeType="afterEffect">
                                  <p:stCondLst>
                                    <p:cond delay="0"/>
                                  </p:stCondLst>
                                  <p:iterate type="lt">
                                    <p:tmPct val="0"/>
                                  </p:iterate>
                                  <p:childTnLst>
                                    <p:anim calcmode="lin" valueType="num">
                                      <p:cBhvr additive="base">
                                        <p:cTn id="102" dur="5000"/>
                                        <p:tgtEl>
                                          <p:spTgt spid="379909">
                                            <p:txEl>
                                              <p:pRg st="0" end="0"/>
                                            </p:txEl>
                                          </p:spTgt>
                                        </p:tgtEl>
                                        <p:attrNameLst>
                                          <p:attrName>ppt_x</p:attrName>
                                        </p:attrNameLst>
                                      </p:cBhvr>
                                      <p:tavLst>
                                        <p:tav tm="0">
                                          <p:val>
                                            <p:strVal val="ppt_x"/>
                                          </p:val>
                                        </p:tav>
                                        <p:tav tm="100000">
                                          <p:val>
                                            <p:strVal val="ppt_x"/>
                                          </p:val>
                                        </p:tav>
                                      </p:tavLst>
                                    </p:anim>
                                    <p:anim calcmode="lin" valueType="num">
                                      <p:cBhvr additive="base">
                                        <p:cTn id="103" dur="5000"/>
                                        <p:tgtEl>
                                          <p:spTgt spid="379909">
                                            <p:txEl>
                                              <p:pRg st="0" end="0"/>
                                            </p:txEl>
                                          </p:spTgt>
                                        </p:tgtEl>
                                        <p:attrNameLst>
                                          <p:attrName>ppt_y</p:attrName>
                                        </p:attrNameLst>
                                      </p:cBhvr>
                                      <p:tavLst>
                                        <p:tav tm="0">
                                          <p:val>
                                            <p:strVal val="ppt_y"/>
                                          </p:val>
                                        </p:tav>
                                        <p:tav tm="100000">
                                          <p:val>
                                            <p:strVal val="0-ppt_h/2"/>
                                          </p:val>
                                        </p:tav>
                                      </p:tavLst>
                                    </p:anim>
                                    <p:set>
                                      <p:cBhvr>
                                        <p:cTn id="104" dur="1" fill="hold">
                                          <p:stCondLst>
                                            <p:cond delay="4999"/>
                                          </p:stCondLst>
                                        </p:cTn>
                                        <p:tgtEl>
                                          <p:spTgt spid="379909">
                                            <p:txEl>
                                              <p:pRg st="0" end="0"/>
                                            </p:txEl>
                                          </p:spTgt>
                                        </p:tgtEl>
                                        <p:attrNameLst>
                                          <p:attrName>style.visibility</p:attrName>
                                        </p:attrNameLst>
                                      </p:cBhvr>
                                      <p:to>
                                        <p:strVal val="hidden"/>
                                      </p:to>
                                    </p:set>
                                  </p:childTnLst>
                                </p:cTn>
                              </p:par>
                              <p:par>
                                <p:cTn id="105" presetID="7" presetClass="exit" presetSubtype="4" fill="hold" grpId="0" nodeType="withEffect">
                                  <p:stCondLst>
                                    <p:cond delay="0"/>
                                  </p:stCondLst>
                                  <p:iterate type="lt">
                                    <p:tmPct val="0"/>
                                  </p:iterate>
                                  <p:childTnLst>
                                    <p:anim calcmode="lin" valueType="num">
                                      <p:cBhvr additive="base">
                                        <p:cTn id="106" dur="5000"/>
                                        <p:tgtEl>
                                          <p:spTgt spid="379908"/>
                                        </p:tgtEl>
                                        <p:attrNameLst>
                                          <p:attrName>ppt_x</p:attrName>
                                        </p:attrNameLst>
                                      </p:cBhvr>
                                      <p:tavLst>
                                        <p:tav tm="0">
                                          <p:val>
                                            <p:strVal val="ppt_x"/>
                                          </p:val>
                                        </p:tav>
                                        <p:tav tm="100000">
                                          <p:val>
                                            <p:strVal val="ppt_x"/>
                                          </p:val>
                                        </p:tav>
                                      </p:tavLst>
                                    </p:anim>
                                    <p:anim calcmode="lin" valueType="num">
                                      <p:cBhvr additive="base">
                                        <p:cTn id="107" dur="5000"/>
                                        <p:tgtEl>
                                          <p:spTgt spid="379908"/>
                                        </p:tgtEl>
                                        <p:attrNameLst>
                                          <p:attrName>ppt_y</p:attrName>
                                        </p:attrNameLst>
                                      </p:cBhvr>
                                      <p:tavLst>
                                        <p:tav tm="0">
                                          <p:val>
                                            <p:strVal val="ppt_y"/>
                                          </p:val>
                                        </p:tav>
                                        <p:tav tm="100000">
                                          <p:val>
                                            <p:strVal val="1+ppt_h/2"/>
                                          </p:val>
                                        </p:tav>
                                      </p:tavLst>
                                    </p:anim>
                                    <p:set>
                                      <p:cBhvr>
                                        <p:cTn id="108" dur="1" fill="hold">
                                          <p:stCondLst>
                                            <p:cond delay="4999"/>
                                          </p:stCondLst>
                                        </p:cTn>
                                        <p:tgtEl>
                                          <p:spTgt spid="3799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8" grpId="0"/>
      <p:bldP spid="37990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1" name="Picture 4" descr="movies-star-wars-0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Rectangle 2"/>
          <p:cNvSpPr>
            <a:spLocks noGrp="1" noChangeArrowheads="1"/>
          </p:cNvSpPr>
          <p:nvPr>
            <p:ph type="title"/>
          </p:nvPr>
        </p:nvSpPr>
        <p:spPr>
          <a:xfrm>
            <a:off x="1143000" y="5638800"/>
            <a:ext cx="7772400" cy="990600"/>
          </a:xfrm>
          <a:effectLst>
            <a:outerShdw blurRad="68580" dist="35921" dir="2700000" algn="ctr" rotWithShape="0">
              <a:srgbClr val="000000">
                <a:alpha val="75000"/>
              </a:srgbClr>
            </a:outerShdw>
          </a:effectLst>
        </p:spPr>
        <p:txBody>
          <a:bodyPr/>
          <a:lstStyle/>
          <a:p>
            <a:r>
              <a:rPr lang="zh-CN" altLang="en-US">
                <a:latin typeface="Arial" charset="0"/>
              </a:rPr>
              <a:t>生命总是围绕着故事</a:t>
            </a:r>
            <a:r>
              <a:rPr lang="en-US" altLang="zh-CN">
                <a:latin typeface="Arial" charset="0"/>
              </a:rPr>
              <a:t/>
            </a:r>
            <a:br>
              <a:rPr lang="en-US" altLang="zh-CN">
                <a:latin typeface="Arial" charset="0"/>
              </a:rPr>
            </a:br>
            <a:r>
              <a:rPr lang="en-US" altLang="ja-JP">
                <a:latin typeface="Arial" charset="0"/>
              </a:rPr>
              <a:t>-</a:t>
            </a:r>
            <a:r>
              <a:rPr lang="zh-CN" altLang="en-US">
                <a:latin typeface="Arial" charset="0"/>
              </a:rPr>
              <a:t>今天也是</a:t>
            </a:r>
            <a:r>
              <a:rPr lang="en-US" altLang="ja-JP">
                <a:latin typeface="Arial" charset="0"/>
              </a:rPr>
              <a:t>!</a:t>
            </a:r>
            <a:endParaRPr lang="en-US">
              <a:latin typeface="Arial" charset="0"/>
            </a:endParaRPr>
          </a:p>
        </p:txBody>
      </p:sp>
    </p:spTree>
    <p:extLst>
      <p:ext uri="{BB962C8B-B14F-4D97-AF65-F5344CB8AC3E}">
        <p14:creationId xmlns:p14="http://schemas.microsoft.com/office/powerpoint/2010/main" val="427756229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2"/>
          <p:cNvSpPr>
            <a:spLocks noChangeArrowheads="1"/>
          </p:cNvSpPr>
          <p:nvPr/>
        </p:nvSpPr>
        <p:spPr bwMode="auto">
          <a:xfrm>
            <a:off x="1600200" y="838200"/>
            <a:ext cx="6858000" cy="5257800"/>
          </a:xfrm>
          <a:prstGeom prst="rect">
            <a:avLst/>
          </a:prstGeom>
          <a:gradFill rotWithShape="0">
            <a:gsLst>
              <a:gs pos="0">
                <a:srgbClr val="0331B3"/>
              </a:gs>
              <a:gs pos="100000">
                <a:srgbClr val="011753"/>
              </a:gs>
            </a:gsLst>
            <a:path path="shape">
              <a:fillToRect l="50000" t="50000" r="50000" b="50000"/>
            </a:path>
          </a:gradFill>
          <a:ln w="76200">
            <a:solidFill>
              <a:schemeClr val="accent2"/>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857091" name="Freeform 3"/>
          <p:cNvSpPr>
            <a:spLocks/>
          </p:cNvSpPr>
          <p:nvPr/>
        </p:nvSpPr>
        <p:spPr bwMode="auto">
          <a:xfrm>
            <a:off x="1616075" y="858838"/>
            <a:ext cx="1620838" cy="3049587"/>
          </a:xfrm>
          <a:custGeom>
            <a:avLst/>
            <a:gdLst>
              <a:gd name="T0" fmla="*/ 2147483646 w 1021"/>
              <a:gd name="T1" fmla="*/ 60483740 h 1921"/>
              <a:gd name="T2" fmla="*/ 2147483646 w 1021"/>
              <a:gd name="T3" fmla="*/ 181451220 h 1921"/>
              <a:gd name="T4" fmla="*/ 2147483646 w 1021"/>
              <a:gd name="T5" fmla="*/ 302418700 h 1921"/>
              <a:gd name="T6" fmla="*/ 2147483646 w 1021"/>
              <a:gd name="T7" fmla="*/ 453628051 h 1921"/>
              <a:gd name="T8" fmla="*/ 2147483646 w 1021"/>
              <a:gd name="T9" fmla="*/ 604837401 h 1921"/>
              <a:gd name="T10" fmla="*/ 2147483646 w 1021"/>
              <a:gd name="T11" fmla="*/ 756046751 h 1921"/>
              <a:gd name="T12" fmla="*/ 2147483646 w 1021"/>
              <a:gd name="T13" fmla="*/ 877014231 h 1921"/>
              <a:gd name="T14" fmla="*/ 2147483646 w 1021"/>
              <a:gd name="T15" fmla="*/ 997981711 h 1921"/>
              <a:gd name="T16" fmla="*/ 2147483646 w 1021"/>
              <a:gd name="T17" fmla="*/ 1149191062 h 1921"/>
              <a:gd name="T18" fmla="*/ 2147483646 w 1021"/>
              <a:gd name="T19" fmla="*/ 1300400412 h 1921"/>
              <a:gd name="T20" fmla="*/ 2147483646 w 1021"/>
              <a:gd name="T21" fmla="*/ 1421367892 h 1921"/>
              <a:gd name="T22" fmla="*/ 2147483646 w 1021"/>
              <a:gd name="T23" fmla="*/ 1602819112 h 1921"/>
              <a:gd name="T24" fmla="*/ 2147483646 w 1021"/>
              <a:gd name="T25" fmla="*/ 1754028462 h 1921"/>
              <a:gd name="T26" fmla="*/ 2147483646 w 1021"/>
              <a:gd name="T27" fmla="*/ 1874995943 h 1921"/>
              <a:gd name="T28" fmla="*/ 2147483646 w 1021"/>
              <a:gd name="T29" fmla="*/ 1995963423 h 1921"/>
              <a:gd name="T30" fmla="*/ 2147483646 w 1021"/>
              <a:gd name="T31" fmla="*/ 2147483646 h 1921"/>
              <a:gd name="T32" fmla="*/ 2147483646 w 1021"/>
              <a:gd name="T33" fmla="*/ 2147483646 h 1921"/>
              <a:gd name="T34" fmla="*/ 2147483646 w 1021"/>
              <a:gd name="T35" fmla="*/ 2147483646 h 1921"/>
              <a:gd name="T36" fmla="*/ 2147483646 w 1021"/>
              <a:gd name="T37" fmla="*/ 2147483646 h 1921"/>
              <a:gd name="T38" fmla="*/ 2116931903 w 1021"/>
              <a:gd name="T39" fmla="*/ 2147483646 h 1921"/>
              <a:gd name="T40" fmla="*/ 2086690019 w 1021"/>
              <a:gd name="T41" fmla="*/ 2147483646 h 1921"/>
              <a:gd name="T42" fmla="*/ 1995964366 w 1021"/>
              <a:gd name="T43" fmla="*/ 2147483646 h 1921"/>
              <a:gd name="T44" fmla="*/ 1935480597 w 1021"/>
              <a:gd name="T45" fmla="*/ 2147483646 h 1921"/>
              <a:gd name="T46" fmla="*/ 1844754944 w 1021"/>
              <a:gd name="T47" fmla="*/ 2147483646 h 1921"/>
              <a:gd name="T48" fmla="*/ 1754029291 w 1021"/>
              <a:gd name="T49" fmla="*/ 2147483646 h 1921"/>
              <a:gd name="T50" fmla="*/ 1663303638 w 1021"/>
              <a:gd name="T51" fmla="*/ 2147483646 h 1921"/>
              <a:gd name="T52" fmla="*/ 1602819869 w 1021"/>
              <a:gd name="T53" fmla="*/ 2147483646 h 1921"/>
              <a:gd name="T54" fmla="*/ 1512094216 w 1021"/>
              <a:gd name="T55" fmla="*/ 2147483646 h 1921"/>
              <a:gd name="T56" fmla="*/ 1421368563 w 1021"/>
              <a:gd name="T57" fmla="*/ 2147483646 h 1921"/>
              <a:gd name="T58" fmla="*/ 1360884795 w 1021"/>
              <a:gd name="T59" fmla="*/ 2147483646 h 1921"/>
              <a:gd name="T60" fmla="*/ 1300401026 w 1021"/>
              <a:gd name="T61" fmla="*/ 2147483646 h 1921"/>
              <a:gd name="T62" fmla="*/ 1209675373 w 1021"/>
              <a:gd name="T63" fmla="*/ 2147483646 h 1921"/>
              <a:gd name="T64" fmla="*/ 1088707836 w 1021"/>
              <a:gd name="T65" fmla="*/ 2147483646 h 1921"/>
              <a:gd name="T66" fmla="*/ 997982183 w 1021"/>
              <a:gd name="T67" fmla="*/ 2147483646 h 1921"/>
              <a:gd name="T68" fmla="*/ 846772761 w 1021"/>
              <a:gd name="T69" fmla="*/ 2147483646 h 1921"/>
              <a:gd name="T70" fmla="*/ 725805224 w 1021"/>
              <a:gd name="T71" fmla="*/ 2147483646 h 1921"/>
              <a:gd name="T72" fmla="*/ 574595802 w 1021"/>
              <a:gd name="T73" fmla="*/ 2147483646 h 1921"/>
              <a:gd name="T74" fmla="*/ 423386381 w 1021"/>
              <a:gd name="T75" fmla="*/ 2147483646 h 1921"/>
              <a:gd name="T76" fmla="*/ 241935075 w 1021"/>
              <a:gd name="T77" fmla="*/ 2147483646 h 1921"/>
              <a:gd name="T78" fmla="*/ 120967537 w 1021"/>
              <a:gd name="T79" fmla="*/ 2147483646 h 1921"/>
              <a:gd name="T80" fmla="*/ 0 w 1021"/>
              <a:gd name="T81" fmla="*/ 2147483646 h 19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857092" name="Rectangle 4"/>
          <p:cNvSpPr>
            <a:spLocks noChangeArrowheads="1"/>
          </p:cNvSpPr>
          <p:nvPr/>
        </p:nvSpPr>
        <p:spPr bwMode="auto">
          <a:xfrm>
            <a:off x="441325" y="166688"/>
            <a:ext cx="968375" cy="1373187"/>
          </a:xfrm>
          <a:prstGeom prst="rect">
            <a:avLst/>
          </a:prstGeom>
          <a:noFill/>
          <a:ln>
            <a:noFill/>
          </a:ln>
          <a:effectLst>
            <a:outerShdw blurRad="63500" dist="107763" dir="2700000" algn="ctr" rotWithShape="0">
              <a:schemeClr val="bg2">
                <a:alpha val="74998"/>
              </a:schemeClr>
            </a:outerShdw>
          </a:effectLs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208900" name="Rectangle 5"/>
          <p:cNvSpPr>
            <a:spLocks noChangeArrowheads="1"/>
          </p:cNvSpPr>
          <p:nvPr/>
        </p:nvSpPr>
        <p:spPr bwMode="auto">
          <a:xfrm>
            <a:off x="590550" y="2020888"/>
            <a:ext cx="1695450" cy="42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857094" name="Freeform 6"/>
          <p:cNvSpPr>
            <a:spLocks/>
          </p:cNvSpPr>
          <p:nvPr/>
        </p:nvSpPr>
        <p:spPr bwMode="auto">
          <a:xfrm>
            <a:off x="6991350" y="3978275"/>
            <a:ext cx="1430338" cy="2097088"/>
          </a:xfrm>
          <a:custGeom>
            <a:avLst/>
            <a:gdLst>
              <a:gd name="T0" fmla="*/ 2147483646 w 901"/>
              <a:gd name="T1" fmla="*/ 0 h 1321"/>
              <a:gd name="T2" fmla="*/ 2147483646 w 901"/>
              <a:gd name="T3" fmla="*/ 30241882 h 1321"/>
              <a:gd name="T4" fmla="*/ 2147173876 w 901"/>
              <a:gd name="T5" fmla="*/ 60483764 h 1321"/>
              <a:gd name="T6" fmla="*/ 2086690104 w 901"/>
              <a:gd name="T7" fmla="*/ 90725647 h 1321"/>
              <a:gd name="T8" fmla="*/ 2026206333 w 901"/>
              <a:gd name="T9" fmla="*/ 120967529 h 1321"/>
              <a:gd name="T10" fmla="*/ 1965722562 w 901"/>
              <a:gd name="T11" fmla="*/ 151209411 h 1321"/>
              <a:gd name="T12" fmla="*/ 1935480677 w 901"/>
              <a:gd name="T13" fmla="*/ 211693175 h 1321"/>
              <a:gd name="T14" fmla="*/ 1874996905 w 901"/>
              <a:gd name="T15" fmla="*/ 241935058 h 1321"/>
              <a:gd name="T16" fmla="*/ 1814513134 w 901"/>
              <a:gd name="T17" fmla="*/ 302418822 h 1321"/>
              <a:gd name="T18" fmla="*/ 1754029363 w 901"/>
              <a:gd name="T19" fmla="*/ 332660704 h 1321"/>
              <a:gd name="T20" fmla="*/ 1723787478 w 901"/>
              <a:gd name="T21" fmla="*/ 393144469 h 1321"/>
              <a:gd name="T22" fmla="*/ 1663303706 w 901"/>
              <a:gd name="T23" fmla="*/ 423386351 h 1321"/>
              <a:gd name="T24" fmla="*/ 1633061821 w 901"/>
              <a:gd name="T25" fmla="*/ 483870115 h 1321"/>
              <a:gd name="T26" fmla="*/ 1572578050 w 901"/>
              <a:gd name="T27" fmla="*/ 544353880 h 1321"/>
              <a:gd name="T28" fmla="*/ 1542336164 w 901"/>
              <a:gd name="T29" fmla="*/ 604837644 h 1321"/>
              <a:gd name="T30" fmla="*/ 1481852393 w 901"/>
              <a:gd name="T31" fmla="*/ 635079526 h 1321"/>
              <a:gd name="T32" fmla="*/ 1451610507 w 901"/>
              <a:gd name="T33" fmla="*/ 695563291 h 1321"/>
              <a:gd name="T34" fmla="*/ 1391126736 w 901"/>
              <a:gd name="T35" fmla="*/ 725805173 h 1321"/>
              <a:gd name="T36" fmla="*/ 1330642965 w 901"/>
              <a:gd name="T37" fmla="*/ 786288937 h 1321"/>
              <a:gd name="T38" fmla="*/ 1300401080 w 901"/>
              <a:gd name="T39" fmla="*/ 846772702 h 1321"/>
              <a:gd name="T40" fmla="*/ 1239917308 w 901"/>
              <a:gd name="T41" fmla="*/ 907256466 h 1321"/>
              <a:gd name="T42" fmla="*/ 1179433537 w 901"/>
              <a:gd name="T43" fmla="*/ 937498349 h 1321"/>
              <a:gd name="T44" fmla="*/ 1149191652 w 901"/>
              <a:gd name="T45" fmla="*/ 997982113 h 1321"/>
              <a:gd name="T46" fmla="*/ 1088707881 w 901"/>
              <a:gd name="T47" fmla="*/ 1058465877 h 1321"/>
              <a:gd name="T48" fmla="*/ 1028224109 w 901"/>
              <a:gd name="T49" fmla="*/ 1118949642 h 1321"/>
              <a:gd name="T50" fmla="*/ 997982224 w 901"/>
              <a:gd name="T51" fmla="*/ 1179433406 h 1321"/>
              <a:gd name="T52" fmla="*/ 937498453 w 901"/>
              <a:gd name="T53" fmla="*/ 1239917171 h 1321"/>
              <a:gd name="T54" fmla="*/ 907256567 w 901"/>
              <a:gd name="T55" fmla="*/ 1300400935 h 1321"/>
              <a:gd name="T56" fmla="*/ 846772796 w 901"/>
              <a:gd name="T57" fmla="*/ 1360884699 h 1321"/>
              <a:gd name="T58" fmla="*/ 816530910 w 901"/>
              <a:gd name="T59" fmla="*/ 1421368464 h 1321"/>
              <a:gd name="T60" fmla="*/ 786289025 w 901"/>
              <a:gd name="T61" fmla="*/ 1481852228 h 1321"/>
              <a:gd name="T62" fmla="*/ 725805254 w 901"/>
              <a:gd name="T63" fmla="*/ 1572577875 h 1321"/>
              <a:gd name="T64" fmla="*/ 695563368 w 901"/>
              <a:gd name="T65" fmla="*/ 1633061639 h 1321"/>
              <a:gd name="T66" fmla="*/ 665321483 w 901"/>
              <a:gd name="T67" fmla="*/ 1723787286 h 1321"/>
              <a:gd name="T68" fmla="*/ 604837711 w 901"/>
              <a:gd name="T69" fmla="*/ 1784271050 h 1321"/>
              <a:gd name="T70" fmla="*/ 574595826 w 901"/>
              <a:gd name="T71" fmla="*/ 1844754815 h 1321"/>
              <a:gd name="T72" fmla="*/ 544353940 w 901"/>
              <a:gd name="T73" fmla="*/ 1905238579 h 1321"/>
              <a:gd name="T74" fmla="*/ 514112055 w 901"/>
              <a:gd name="T75" fmla="*/ 1965722344 h 1321"/>
              <a:gd name="T76" fmla="*/ 483870169 w 901"/>
              <a:gd name="T77" fmla="*/ 2026206108 h 1321"/>
              <a:gd name="T78" fmla="*/ 453628284 w 901"/>
              <a:gd name="T79" fmla="*/ 2086689873 h 1321"/>
              <a:gd name="T80" fmla="*/ 423386398 w 901"/>
              <a:gd name="T81" fmla="*/ 2147173637 h 1321"/>
              <a:gd name="T82" fmla="*/ 393144512 w 901"/>
              <a:gd name="T83" fmla="*/ 2147483646 h 1321"/>
              <a:gd name="T84" fmla="*/ 362902627 w 901"/>
              <a:gd name="T85" fmla="*/ 2147483646 h 1321"/>
              <a:gd name="T86" fmla="*/ 332660741 w 901"/>
              <a:gd name="T87" fmla="*/ 2147483646 h 1321"/>
              <a:gd name="T88" fmla="*/ 302418856 w 901"/>
              <a:gd name="T89" fmla="*/ 2147483646 h 1321"/>
              <a:gd name="T90" fmla="*/ 302418856 w 901"/>
              <a:gd name="T91" fmla="*/ 2147483646 h 1321"/>
              <a:gd name="T92" fmla="*/ 272176970 w 901"/>
              <a:gd name="T93" fmla="*/ 2147483646 h 1321"/>
              <a:gd name="T94" fmla="*/ 241935085 w 901"/>
              <a:gd name="T95" fmla="*/ 2147483646 h 1321"/>
              <a:gd name="T96" fmla="*/ 241935085 w 901"/>
              <a:gd name="T97" fmla="*/ 2147483646 h 1321"/>
              <a:gd name="T98" fmla="*/ 211693199 w 901"/>
              <a:gd name="T99" fmla="*/ 2147483646 h 1321"/>
              <a:gd name="T100" fmla="*/ 181451313 w 901"/>
              <a:gd name="T101" fmla="*/ 2147483646 h 1321"/>
              <a:gd name="T102" fmla="*/ 151209428 w 901"/>
              <a:gd name="T103" fmla="*/ 2147483646 h 1321"/>
              <a:gd name="T104" fmla="*/ 151209428 w 901"/>
              <a:gd name="T105" fmla="*/ 2147483646 h 1321"/>
              <a:gd name="T106" fmla="*/ 120967542 w 901"/>
              <a:gd name="T107" fmla="*/ 2147483646 h 1321"/>
              <a:gd name="T108" fmla="*/ 90725657 w 901"/>
              <a:gd name="T109" fmla="*/ 2147483646 h 1321"/>
              <a:gd name="T110" fmla="*/ 90725657 w 901"/>
              <a:gd name="T111" fmla="*/ 2147483646 h 1321"/>
              <a:gd name="T112" fmla="*/ 60483771 w 901"/>
              <a:gd name="T113" fmla="*/ 2147483646 h 1321"/>
              <a:gd name="T114" fmla="*/ 30241886 w 901"/>
              <a:gd name="T115" fmla="*/ 2147483646 h 1321"/>
              <a:gd name="T116" fmla="*/ 30241886 w 901"/>
              <a:gd name="T117" fmla="*/ 2147483646 h 1321"/>
              <a:gd name="T118" fmla="*/ 0 w 901"/>
              <a:gd name="T119" fmla="*/ 2147483646 h 132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857095" name="Freeform 7"/>
          <p:cNvSpPr>
            <a:spLocks/>
          </p:cNvSpPr>
          <p:nvPr/>
        </p:nvSpPr>
        <p:spPr bwMode="auto">
          <a:xfrm>
            <a:off x="3562350" y="1695450"/>
            <a:ext cx="4097338" cy="2916238"/>
          </a:xfrm>
          <a:custGeom>
            <a:avLst/>
            <a:gdLst>
              <a:gd name="T0" fmla="*/ 2147483646 w 2581"/>
              <a:gd name="T1" fmla="*/ 2147483646 h 1837"/>
              <a:gd name="T2" fmla="*/ 2147483646 w 2581"/>
              <a:gd name="T3" fmla="*/ 2147483646 h 1837"/>
              <a:gd name="T4" fmla="*/ 2147483646 w 2581"/>
              <a:gd name="T5" fmla="*/ 2147483646 h 1837"/>
              <a:gd name="T6" fmla="*/ 2147483646 w 2581"/>
              <a:gd name="T7" fmla="*/ 2147483646 h 1837"/>
              <a:gd name="T8" fmla="*/ 2147483646 w 2581"/>
              <a:gd name="T9" fmla="*/ 2147483646 h 1837"/>
              <a:gd name="T10" fmla="*/ 2147483646 w 2581"/>
              <a:gd name="T11" fmla="*/ 2147483646 h 1837"/>
              <a:gd name="T12" fmla="*/ 2147483646 w 2581"/>
              <a:gd name="T13" fmla="*/ 2147483646 h 1837"/>
              <a:gd name="T14" fmla="*/ 2147483646 w 2581"/>
              <a:gd name="T15" fmla="*/ 2147483646 h 1837"/>
              <a:gd name="T16" fmla="*/ 2147483646 w 2581"/>
              <a:gd name="T17" fmla="*/ 2147483646 h 1837"/>
              <a:gd name="T18" fmla="*/ 2147483646 w 2581"/>
              <a:gd name="T19" fmla="*/ 2147483646 h 1837"/>
              <a:gd name="T20" fmla="*/ 2147483646 w 2581"/>
              <a:gd name="T21" fmla="*/ 2147483646 h 1837"/>
              <a:gd name="T22" fmla="*/ 2147483646 w 2581"/>
              <a:gd name="T23" fmla="*/ 2147483646 h 1837"/>
              <a:gd name="T24" fmla="*/ 2147483646 w 2581"/>
              <a:gd name="T25" fmla="*/ 2147483646 h 1837"/>
              <a:gd name="T26" fmla="*/ 2147483646 w 2581"/>
              <a:gd name="T27" fmla="*/ 2147483646 h 1837"/>
              <a:gd name="T28" fmla="*/ 2147483646 w 2581"/>
              <a:gd name="T29" fmla="*/ 2147483646 h 1837"/>
              <a:gd name="T30" fmla="*/ 2147483646 w 2581"/>
              <a:gd name="T31" fmla="*/ 2147483646 h 1837"/>
              <a:gd name="T32" fmla="*/ 2147483646 w 2581"/>
              <a:gd name="T33" fmla="*/ 2147483646 h 1837"/>
              <a:gd name="T34" fmla="*/ 2147483646 w 2581"/>
              <a:gd name="T35" fmla="*/ 2147483646 h 1837"/>
              <a:gd name="T36" fmla="*/ 2147483646 w 2581"/>
              <a:gd name="T37" fmla="*/ 2147483646 h 1837"/>
              <a:gd name="T38" fmla="*/ 2147483646 w 2581"/>
              <a:gd name="T39" fmla="*/ 2147483646 h 1837"/>
              <a:gd name="T40" fmla="*/ 2147483646 w 2581"/>
              <a:gd name="T41" fmla="*/ 2147483646 h 1837"/>
              <a:gd name="T42" fmla="*/ 2147483646 w 2581"/>
              <a:gd name="T43" fmla="*/ 2147483646 h 1837"/>
              <a:gd name="T44" fmla="*/ 2147483646 w 2581"/>
              <a:gd name="T45" fmla="*/ 2147483646 h 1837"/>
              <a:gd name="T46" fmla="*/ 2147483646 w 2581"/>
              <a:gd name="T47" fmla="*/ 2147483646 h 1837"/>
              <a:gd name="T48" fmla="*/ 2147483646 w 2581"/>
              <a:gd name="T49" fmla="*/ 2147483646 h 1837"/>
              <a:gd name="T50" fmla="*/ 2147483646 w 2581"/>
              <a:gd name="T51" fmla="*/ 2147483646 h 1837"/>
              <a:gd name="T52" fmla="*/ 2147483646 w 2581"/>
              <a:gd name="T53" fmla="*/ 2147483646 h 1837"/>
              <a:gd name="T54" fmla="*/ 2147483646 w 2581"/>
              <a:gd name="T55" fmla="*/ 2144654130 h 1837"/>
              <a:gd name="T56" fmla="*/ 2147483646 w 2581"/>
              <a:gd name="T57" fmla="*/ 2053928490 h 1837"/>
              <a:gd name="T58" fmla="*/ 2147483646 w 2581"/>
              <a:gd name="T59" fmla="*/ 1930440018 h 1837"/>
              <a:gd name="T60" fmla="*/ 2147483646 w 2581"/>
              <a:gd name="T61" fmla="*/ 1839714378 h 1837"/>
              <a:gd name="T62" fmla="*/ 2147483646 w 2581"/>
              <a:gd name="T63" fmla="*/ 1716227494 h 1837"/>
              <a:gd name="T64" fmla="*/ 2147483646 w 2581"/>
              <a:gd name="T65" fmla="*/ 1622980903 h 1837"/>
              <a:gd name="T66" fmla="*/ 2147483646 w 2581"/>
              <a:gd name="T67" fmla="*/ 1502013383 h 1837"/>
              <a:gd name="T68" fmla="*/ 2147483646 w 2581"/>
              <a:gd name="T69" fmla="*/ 1408768379 h 1837"/>
              <a:gd name="T70" fmla="*/ 2147483646 w 2581"/>
              <a:gd name="T71" fmla="*/ 1287800858 h 1837"/>
              <a:gd name="T72" fmla="*/ 2147173387 w 2581"/>
              <a:gd name="T73" fmla="*/ 1164312387 h 1837"/>
              <a:gd name="T74" fmla="*/ 2053928388 w 2581"/>
              <a:gd name="T75" fmla="*/ 1040825503 h 1837"/>
              <a:gd name="T76" fmla="*/ 1990923680 w 2581"/>
              <a:gd name="T77" fmla="*/ 919857983 h 1837"/>
              <a:gd name="T78" fmla="*/ 1897678682 w 2581"/>
              <a:gd name="T79" fmla="*/ 826611392 h 1837"/>
              <a:gd name="T80" fmla="*/ 1774190217 w 2581"/>
              <a:gd name="T81" fmla="*/ 672882628 h 1837"/>
              <a:gd name="T82" fmla="*/ 1680945218 w 2581"/>
              <a:gd name="T83" fmla="*/ 551915107 h 1837"/>
              <a:gd name="T84" fmla="*/ 1587698631 w 2581"/>
              <a:gd name="T85" fmla="*/ 458668516 h 1837"/>
              <a:gd name="T86" fmla="*/ 1461690803 w 2581"/>
              <a:gd name="T87" fmla="*/ 367942876 h 1837"/>
              <a:gd name="T88" fmla="*/ 1368445804 w 2581"/>
              <a:gd name="T89" fmla="*/ 307459115 h 1837"/>
              <a:gd name="T90" fmla="*/ 1244957339 w 2581"/>
              <a:gd name="T91" fmla="*/ 183972232 h 1837"/>
              <a:gd name="T92" fmla="*/ 1118949512 w 2581"/>
              <a:gd name="T93" fmla="*/ 153730351 h 1837"/>
              <a:gd name="T94" fmla="*/ 965220755 w 2581"/>
              <a:gd name="T95" fmla="*/ 90725641 h 1837"/>
              <a:gd name="T96" fmla="*/ 808971049 w 2581"/>
              <a:gd name="T97" fmla="*/ 60483760 h 1837"/>
              <a:gd name="T98" fmla="*/ 685482584 w 2581"/>
              <a:gd name="T99" fmla="*/ 30241880 h 1837"/>
              <a:gd name="T100" fmla="*/ 559474756 w 2581"/>
              <a:gd name="T101" fmla="*/ 0 h 1837"/>
              <a:gd name="T102" fmla="*/ 435987878 w 2581"/>
              <a:gd name="T103" fmla="*/ 0 h 1837"/>
              <a:gd name="T104" fmla="*/ 309980050 w 2581"/>
              <a:gd name="T105" fmla="*/ 30241880 h 1837"/>
              <a:gd name="T106" fmla="*/ 186491585 w 2581"/>
              <a:gd name="T107" fmla="*/ 60483760 h 1837"/>
              <a:gd name="T108" fmla="*/ 63004708 w 2581"/>
              <a:gd name="T109" fmla="*/ 123488471 h 1837"/>
              <a:gd name="T110" fmla="*/ 0 w 2581"/>
              <a:gd name="T111" fmla="*/ 244455992 h 1837"/>
              <a:gd name="T112" fmla="*/ 0 w 2581"/>
              <a:gd name="T113" fmla="*/ 367942876 h 1837"/>
              <a:gd name="T114" fmla="*/ 30241879 w 2581"/>
              <a:gd name="T115" fmla="*/ 491431347 h 1837"/>
              <a:gd name="T116" fmla="*/ 93246586 w 2581"/>
              <a:gd name="T117" fmla="*/ 612398867 h 1837"/>
              <a:gd name="T118" fmla="*/ 186491585 w 2581"/>
              <a:gd name="T119" fmla="*/ 705643871 h 1837"/>
              <a:gd name="T120" fmla="*/ 342741292 w 2581"/>
              <a:gd name="T121" fmla="*/ 766127631 h 1837"/>
              <a:gd name="T122" fmla="*/ 466229757 w 2581"/>
              <a:gd name="T123" fmla="*/ 796369512 h 1837"/>
              <a:gd name="T124" fmla="*/ 592237585 w 2581"/>
              <a:gd name="T125" fmla="*/ 826611392 h 183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581" h="1837">
                <a:moveTo>
                  <a:pt x="2580" y="1836"/>
                </a:moveTo>
                <a:lnTo>
                  <a:pt x="2555" y="1824"/>
                </a:lnTo>
                <a:lnTo>
                  <a:pt x="2518" y="1812"/>
                </a:lnTo>
                <a:lnTo>
                  <a:pt x="2494" y="1800"/>
                </a:lnTo>
                <a:lnTo>
                  <a:pt x="2469" y="1800"/>
                </a:lnTo>
                <a:lnTo>
                  <a:pt x="2444" y="1787"/>
                </a:lnTo>
                <a:lnTo>
                  <a:pt x="2420" y="1763"/>
                </a:lnTo>
                <a:lnTo>
                  <a:pt x="2395" y="1763"/>
                </a:lnTo>
                <a:lnTo>
                  <a:pt x="2370" y="1739"/>
                </a:lnTo>
                <a:lnTo>
                  <a:pt x="2345" y="1727"/>
                </a:lnTo>
                <a:lnTo>
                  <a:pt x="2321" y="1714"/>
                </a:lnTo>
                <a:lnTo>
                  <a:pt x="2296" y="1702"/>
                </a:lnTo>
                <a:lnTo>
                  <a:pt x="2271" y="1690"/>
                </a:lnTo>
                <a:lnTo>
                  <a:pt x="2247" y="1678"/>
                </a:lnTo>
                <a:lnTo>
                  <a:pt x="2222" y="1654"/>
                </a:lnTo>
                <a:lnTo>
                  <a:pt x="2185" y="1641"/>
                </a:lnTo>
                <a:lnTo>
                  <a:pt x="2160" y="1617"/>
                </a:lnTo>
                <a:lnTo>
                  <a:pt x="2123" y="1605"/>
                </a:lnTo>
                <a:lnTo>
                  <a:pt x="2099" y="1593"/>
                </a:lnTo>
                <a:lnTo>
                  <a:pt x="2074" y="1581"/>
                </a:lnTo>
                <a:lnTo>
                  <a:pt x="2049" y="1569"/>
                </a:lnTo>
                <a:lnTo>
                  <a:pt x="2024" y="1556"/>
                </a:lnTo>
                <a:lnTo>
                  <a:pt x="2000" y="1544"/>
                </a:lnTo>
                <a:lnTo>
                  <a:pt x="1975" y="1520"/>
                </a:lnTo>
                <a:lnTo>
                  <a:pt x="1950" y="1508"/>
                </a:lnTo>
                <a:lnTo>
                  <a:pt x="1926" y="1496"/>
                </a:lnTo>
                <a:lnTo>
                  <a:pt x="1913" y="1471"/>
                </a:lnTo>
                <a:lnTo>
                  <a:pt x="1889" y="1471"/>
                </a:lnTo>
                <a:lnTo>
                  <a:pt x="1852" y="1447"/>
                </a:lnTo>
                <a:lnTo>
                  <a:pt x="1827" y="1423"/>
                </a:lnTo>
                <a:lnTo>
                  <a:pt x="1802" y="1423"/>
                </a:lnTo>
                <a:lnTo>
                  <a:pt x="1778" y="1410"/>
                </a:lnTo>
                <a:lnTo>
                  <a:pt x="1753" y="1386"/>
                </a:lnTo>
                <a:lnTo>
                  <a:pt x="1728" y="1362"/>
                </a:lnTo>
                <a:lnTo>
                  <a:pt x="1704" y="1350"/>
                </a:lnTo>
                <a:lnTo>
                  <a:pt x="1679" y="1337"/>
                </a:lnTo>
                <a:lnTo>
                  <a:pt x="1654" y="1313"/>
                </a:lnTo>
                <a:lnTo>
                  <a:pt x="1629" y="1301"/>
                </a:lnTo>
                <a:lnTo>
                  <a:pt x="1592" y="1265"/>
                </a:lnTo>
                <a:lnTo>
                  <a:pt x="1555" y="1240"/>
                </a:lnTo>
                <a:lnTo>
                  <a:pt x="1531" y="1228"/>
                </a:lnTo>
                <a:lnTo>
                  <a:pt x="1506" y="1216"/>
                </a:lnTo>
                <a:lnTo>
                  <a:pt x="1494" y="1192"/>
                </a:lnTo>
                <a:lnTo>
                  <a:pt x="1457" y="1167"/>
                </a:lnTo>
                <a:lnTo>
                  <a:pt x="1432" y="1131"/>
                </a:lnTo>
                <a:lnTo>
                  <a:pt x="1395" y="1106"/>
                </a:lnTo>
                <a:lnTo>
                  <a:pt x="1383" y="1082"/>
                </a:lnTo>
                <a:lnTo>
                  <a:pt x="1358" y="1058"/>
                </a:lnTo>
                <a:lnTo>
                  <a:pt x="1358" y="1034"/>
                </a:lnTo>
                <a:lnTo>
                  <a:pt x="1333" y="1009"/>
                </a:lnTo>
                <a:lnTo>
                  <a:pt x="1321" y="985"/>
                </a:lnTo>
                <a:lnTo>
                  <a:pt x="1296" y="961"/>
                </a:lnTo>
                <a:lnTo>
                  <a:pt x="1259" y="924"/>
                </a:lnTo>
                <a:lnTo>
                  <a:pt x="1234" y="912"/>
                </a:lnTo>
                <a:lnTo>
                  <a:pt x="1197" y="875"/>
                </a:lnTo>
                <a:lnTo>
                  <a:pt x="1173" y="851"/>
                </a:lnTo>
                <a:lnTo>
                  <a:pt x="1160" y="827"/>
                </a:lnTo>
                <a:lnTo>
                  <a:pt x="1136" y="815"/>
                </a:lnTo>
                <a:lnTo>
                  <a:pt x="1123" y="790"/>
                </a:lnTo>
                <a:lnTo>
                  <a:pt x="1099" y="766"/>
                </a:lnTo>
                <a:lnTo>
                  <a:pt x="1086" y="742"/>
                </a:lnTo>
                <a:lnTo>
                  <a:pt x="1062" y="730"/>
                </a:lnTo>
                <a:lnTo>
                  <a:pt x="1025" y="705"/>
                </a:lnTo>
                <a:lnTo>
                  <a:pt x="1012" y="681"/>
                </a:lnTo>
                <a:lnTo>
                  <a:pt x="988" y="657"/>
                </a:lnTo>
                <a:lnTo>
                  <a:pt x="963" y="644"/>
                </a:lnTo>
                <a:lnTo>
                  <a:pt x="951" y="620"/>
                </a:lnTo>
                <a:lnTo>
                  <a:pt x="938" y="596"/>
                </a:lnTo>
                <a:lnTo>
                  <a:pt x="926" y="571"/>
                </a:lnTo>
                <a:lnTo>
                  <a:pt x="901" y="559"/>
                </a:lnTo>
                <a:lnTo>
                  <a:pt x="889" y="535"/>
                </a:lnTo>
                <a:lnTo>
                  <a:pt x="876" y="511"/>
                </a:lnTo>
                <a:lnTo>
                  <a:pt x="864" y="486"/>
                </a:lnTo>
                <a:lnTo>
                  <a:pt x="852" y="462"/>
                </a:lnTo>
                <a:lnTo>
                  <a:pt x="827" y="438"/>
                </a:lnTo>
                <a:lnTo>
                  <a:pt x="815" y="413"/>
                </a:lnTo>
                <a:lnTo>
                  <a:pt x="802" y="389"/>
                </a:lnTo>
                <a:lnTo>
                  <a:pt x="790" y="365"/>
                </a:lnTo>
                <a:lnTo>
                  <a:pt x="778" y="340"/>
                </a:lnTo>
                <a:lnTo>
                  <a:pt x="753" y="328"/>
                </a:lnTo>
                <a:lnTo>
                  <a:pt x="728" y="292"/>
                </a:lnTo>
                <a:lnTo>
                  <a:pt x="704" y="267"/>
                </a:lnTo>
                <a:lnTo>
                  <a:pt x="679" y="243"/>
                </a:lnTo>
                <a:lnTo>
                  <a:pt x="667" y="219"/>
                </a:lnTo>
                <a:lnTo>
                  <a:pt x="642" y="207"/>
                </a:lnTo>
                <a:lnTo>
                  <a:pt x="630" y="182"/>
                </a:lnTo>
                <a:lnTo>
                  <a:pt x="605" y="158"/>
                </a:lnTo>
                <a:lnTo>
                  <a:pt x="580" y="146"/>
                </a:lnTo>
                <a:lnTo>
                  <a:pt x="568" y="122"/>
                </a:lnTo>
                <a:lnTo>
                  <a:pt x="543" y="122"/>
                </a:lnTo>
                <a:lnTo>
                  <a:pt x="531" y="97"/>
                </a:lnTo>
                <a:lnTo>
                  <a:pt x="494" y="73"/>
                </a:lnTo>
                <a:lnTo>
                  <a:pt x="469" y="73"/>
                </a:lnTo>
                <a:lnTo>
                  <a:pt x="444" y="61"/>
                </a:lnTo>
                <a:lnTo>
                  <a:pt x="407" y="49"/>
                </a:lnTo>
                <a:lnTo>
                  <a:pt x="383" y="36"/>
                </a:lnTo>
                <a:lnTo>
                  <a:pt x="358" y="36"/>
                </a:lnTo>
                <a:lnTo>
                  <a:pt x="321" y="24"/>
                </a:lnTo>
                <a:lnTo>
                  <a:pt x="296" y="12"/>
                </a:lnTo>
                <a:lnTo>
                  <a:pt x="272" y="12"/>
                </a:lnTo>
                <a:lnTo>
                  <a:pt x="247" y="12"/>
                </a:lnTo>
                <a:lnTo>
                  <a:pt x="222" y="0"/>
                </a:lnTo>
                <a:lnTo>
                  <a:pt x="198" y="0"/>
                </a:lnTo>
                <a:lnTo>
                  <a:pt x="173" y="0"/>
                </a:lnTo>
                <a:lnTo>
                  <a:pt x="148" y="12"/>
                </a:lnTo>
                <a:lnTo>
                  <a:pt x="123" y="12"/>
                </a:lnTo>
                <a:lnTo>
                  <a:pt x="99" y="12"/>
                </a:lnTo>
                <a:lnTo>
                  <a:pt x="74" y="24"/>
                </a:lnTo>
                <a:lnTo>
                  <a:pt x="49" y="36"/>
                </a:lnTo>
                <a:lnTo>
                  <a:pt x="25" y="49"/>
                </a:lnTo>
                <a:lnTo>
                  <a:pt x="12" y="73"/>
                </a:lnTo>
                <a:lnTo>
                  <a:pt x="0" y="97"/>
                </a:lnTo>
                <a:lnTo>
                  <a:pt x="0" y="122"/>
                </a:lnTo>
                <a:lnTo>
                  <a:pt x="0" y="146"/>
                </a:lnTo>
                <a:lnTo>
                  <a:pt x="0" y="170"/>
                </a:lnTo>
                <a:lnTo>
                  <a:pt x="12" y="195"/>
                </a:lnTo>
                <a:lnTo>
                  <a:pt x="25" y="219"/>
                </a:lnTo>
                <a:lnTo>
                  <a:pt x="37" y="243"/>
                </a:lnTo>
                <a:lnTo>
                  <a:pt x="62" y="255"/>
                </a:lnTo>
                <a:lnTo>
                  <a:pt x="74" y="280"/>
                </a:lnTo>
                <a:lnTo>
                  <a:pt x="99" y="280"/>
                </a:lnTo>
                <a:lnTo>
                  <a:pt x="136" y="304"/>
                </a:lnTo>
                <a:lnTo>
                  <a:pt x="160" y="316"/>
                </a:lnTo>
                <a:lnTo>
                  <a:pt x="185" y="316"/>
                </a:lnTo>
                <a:lnTo>
                  <a:pt x="210" y="316"/>
                </a:lnTo>
                <a:lnTo>
                  <a:pt x="235" y="328"/>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857096" name="Rectangle 8"/>
          <p:cNvSpPr>
            <a:spLocks noChangeArrowheads="1"/>
          </p:cNvSpPr>
          <p:nvPr/>
        </p:nvSpPr>
        <p:spPr bwMode="auto">
          <a:xfrm>
            <a:off x="4630738" y="2649538"/>
            <a:ext cx="1520825" cy="454025"/>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0" fontAlgn="base" hangingPunct="0">
              <a:spcBef>
                <a:spcPct val="50000"/>
              </a:spcBef>
              <a:spcAft>
                <a:spcPct val="0"/>
              </a:spcAft>
              <a:defRPr/>
            </a:pPr>
            <a:r>
              <a:rPr lang="zh-CN" altLang="en-US" smtClean="0">
                <a:solidFill>
                  <a:srgbClr val="CECECE"/>
                </a:solidFill>
                <a:latin typeface="Times" panose="02020603050405020304" pitchFamily="18" charset="0"/>
                <a:ea typeface="SimSun" panose="02010600030101010101" pitchFamily="2" charset="-122"/>
                <a:cs typeface="MS PGothic" charset="0"/>
              </a:rPr>
              <a:t>幼</a:t>
            </a:r>
          </a:p>
        </p:txBody>
      </p:sp>
      <p:sp>
        <p:nvSpPr>
          <p:cNvPr id="857097" name="Rectangle 9"/>
          <p:cNvSpPr>
            <a:spLocks noChangeArrowheads="1"/>
          </p:cNvSpPr>
          <p:nvPr/>
        </p:nvSpPr>
        <p:spPr bwMode="auto">
          <a:xfrm>
            <a:off x="7259638" y="5259388"/>
            <a:ext cx="1311275" cy="454025"/>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0" fontAlgn="base" hangingPunct="0">
              <a:spcBef>
                <a:spcPct val="50000"/>
              </a:spcBef>
              <a:spcAft>
                <a:spcPct val="0"/>
              </a:spcAft>
              <a:defRPr/>
            </a:pPr>
            <a:r>
              <a:rPr lang="zh-CN" altLang="en-US" smtClean="0">
                <a:solidFill>
                  <a:srgbClr val="009900"/>
                </a:solidFill>
                <a:latin typeface="Times" panose="02020603050405020304" pitchFamily="18" charset="0"/>
                <a:ea typeface="SimSun" panose="02010600030101010101" pitchFamily="2" charset="-122"/>
                <a:cs typeface="MS PGothic" charset="0"/>
              </a:rPr>
              <a:t>波</a:t>
            </a:r>
          </a:p>
        </p:txBody>
      </p:sp>
      <p:sp>
        <p:nvSpPr>
          <p:cNvPr id="857098" name="Freeform 10"/>
          <p:cNvSpPr>
            <a:spLocks/>
          </p:cNvSpPr>
          <p:nvPr/>
        </p:nvSpPr>
        <p:spPr bwMode="auto">
          <a:xfrm>
            <a:off x="3257550" y="2628900"/>
            <a:ext cx="268288" cy="306388"/>
          </a:xfrm>
          <a:custGeom>
            <a:avLst/>
            <a:gdLst>
              <a:gd name="T0" fmla="*/ 272177382 w 169"/>
              <a:gd name="T1" fmla="*/ 30241924 h 193"/>
              <a:gd name="T2" fmla="*/ 211693520 w 169"/>
              <a:gd name="T3" fmla="*/ 60483849 h 193"/>
              <a:gd name="T4" fmla="*/ 151209657 w 169"/>
              <a:gd name="T5" fmla="*/ 90725773 h 193"/>
              <a:gd name="T6" fmla="*/ 90725794 w 169"/>
              <a:gd name="T7" fmla="*/ 120967697 h 193"/>
              <a:gd name="T8" fmla="*/ 60483863 w 169"/>
              <a:gd name="T9" fmla="*/ 181451546 h 193"/>
              <a:gd name="T10" fmla="*/ 0 w 169"/>
              <a:gd name="T11" fmla="*/ 241935395 h 193"/>
              <a:gd name="T12" fmla="*/ 0 w 169"/>
              <a:gd name="T13" fmla="*/ 302419244 h 193"/>
              <a:gd name="T14" fmla="*/ 0 w 169"/>
              <a:gd name="T15" fmla="*/ 362903092 h 193"/>
              <a:gd name="T16" fmla="*/ 60483863 w 169"/>
              <a:gd name="T17" fmla="*/ 393145017 h 193"/>
              <a:gd name="T18" fmla="*/ 90725794 w 169"/>
              <a:gd name="T19" fmla="*/ 453628865 h 193"/>
              <a:gd name="T20" fmla="*/ 151209657 w 169"/>
              <a:gd name="T21" fmla="*/ 483870790 h 193"/>
              <a:gd name="T22" fmla="*/ 211693520 w 169"/>
              <a:gd name="T23" fmla="*/ 483870790 h 193"/>
              <a:gd name="T24" fmla="*/ 272177382 w 169"/>
              <a:gd name="T25" fmla="*/ 483870790 h 193"/>
              <a:gd name="T26" fmla="*/ 332661245 w 169"/>
              <a:gd name="T27" fmla="*/ 453628865 h 193"/>
              <a:gd name="T28" fmla="*/ 362903176 w 169"/>
              <a:gd name="T29" fmla="*/ 393145017 h 193"/>
              <a:gd name="T30" fmla="*/ 393145108 w 169"/>
              <a:gd name="T31" fmla="*/ 332661168 h 193"/>
              <a:gd name="T32" fmla="*/ 423387039 w 169"/>
              <a:gd name="T33" fmla="*/ 272177319 h 193"/>
              <a:gd name="T34" fmla="*/ 423387039 w 169"/>
              <a:gd name="T35" fmla="*/ 211693470 h 193"/>
              <a:gd name="T36" fmla="*/ 423387039 w 169"/>
              <a:gd name="T37" fmla="*/ 151209622 h 193"/>
              <a:gd name="T38" fmla="*/ 393145108 w 169"/>
              <a:gd name="T39" fmla="*/ 90725773 h 193"/>
              <a:gd name="T40" fmla="*/ 362903176 w 169"/>
              <a:gd name="T41" fmla="*/ 30241924 h 193"/>
              <a:gd name="T42" fmla="*/ 302419314 w 169"/>
              <a:gd name="T43" fmla="*/ 0 h 193"/>
              <a:gd name="T44" fmla="*/ 272177382 w 169"/>
              <a:gd name="T45" fmla="*/ 30241924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857099" name="Freeform 11"/>
          <p:cNvSpPr>
            <a:spLocks/>
          </p:cNvSpPr>
          <p:nvPr/>
        </p:nvSpPr>
        <p:spPr bwMode="auto">
          <a:xfrm>
            <a:off x="3067050" y="3333750"/>
            <a:ext cx="439738" cy="915988"/>
          </a:xfrm>
          <a:custGeom>
            <a:avLst/>
            <a:gdLst>
              <a:gd name="T0" fmla="*/ 453628641 w 277"/>
              <a:gd name="T1" fmla="*/ 0 h 577"/>
              <a:gd name="T2" fmla="*/ 514112460 w 277"/>
              <a:gd name="T3" fmla="*/ 60483783 h 577"/>
              <a:gd name="T4" fmla="*/ 574596278 w 277"/>
              <a:gd name="T5" fmla="*/ 90725675 h 577"/>
              <a:gd name="T6" fmla="*/ 604838188 w 277"/>
              <a:gd name="T7" fmla="*/ 151209458 h 577"/>
              <a:gd name="T8" fmla="*/ 665322006 w 277"/>
              <a:gd name="T9" fmla="*/ 211693241 h 577"/>
              <a:gd name="T10" fmla="*/ 695563916 w 277"/>
              <a:gd name="T11" fmla="*/ 272177024 h 577"/>
              <a:gd name="T12" fmla="*/ 695563916 w 277"/>
              <a:gd name="T13" fmla="*/ 332660807 h 577"/>
              <a:gd name="T14" fmla="*/ 695563916 w 277"/>
              <a:gd name="T15" fmla="*/ 393144590 h 577"/>
              <a:gd name="T16" fmla="*/ 695563916 w 277"/>
              <a:gd name="T17" fmla="*/ 453628373 h 577"/>
              <a:gd name="T18" fmla="*/ 695563916 w 277"/>
              <a:gd name="T19" fmla="*/ 514112156 h 577"/>
              <a:gd name="T20" fmla="*/ 695563916 w 277"/>
              <a:gd name="T21" fmla="*/ 574595939 h 577"/>
              <a:gd name="T22" fmla="*/ 695563916 w 277"/>
              <a:gd name="T23" fmla="*/ 635079722 h 577"/>
              <a:gd name="T24" fmla="*/ 695563916 w 277"/>
              <a:gd name="T25" fmla="*/ 695563505 h 577"/>
              <a:gd name="T26" fmla="*/ 695563916 w 277"/>
              <a:gd name="T27" fmla="*/ 756047288 h 577"/>
              <a:gd name="T28" fmla="*/ 665322006 w 277"/>
              <a:gd name="T29" fmla="*/ 816531071 h 577"/>
              <a:gd name="T30" fmla="*/ 665322006 w 277"/>
              <a:gd name="T31" fmla="*/ 877014854 h 577"/>
              <a:gd name="T32" fmla="*/ 635080097 w 277"/>
              <a:gd name="T33" fmla="*/ 937498637 h 577"/>
              <a:gd name="T34" fmla="*/ 604838188 w 277"/>
              <a:gd name="T35" fmla="*/ 997982420 h 577"/>
              <a:gd name="T36" fmla="*/ 544354369 w 277"/>
              <a:gd name="T37" fmla="*/ 1058466203 h 577"/>
              <a:gd name="T38" fmla="*/ 514112460 w 277"/>
              <a:gd name="T39" fmla="*/ 1118949986 h 577"/>
              <a:gd name="T40" fmla="*/ 483870550 w 277"/>
              <a:gd name="T41" fmla="*/ 1179433769 h 577"/>
              <a:gd name="T42" fmla="*/ 423386731 w 277"/>
              <a:gd name="T43" fmla="*/ 1209675660 h 577"/>
              <a:gd name="T44" fmla="*/ 423386731 w 277"/>
              <a:gd name="T45" fmla="*/ 1270159443 h 577"/>
              <a:gd name="T46" fmla="*/ 362902913 w 277"/>
              <a:gd name="T47" fmla="*/ 1300401335 h 577"/>
              <a:gd name="T48" fmla="*/ 332661003 w 277"/>
              <a:gd name="T49" fmla="*/ 1360885118 h 577"/>
              <a:gd name="T50" fmla="*/ 272177184 w 277"/>
              <a:gd name="T51" fmla="*/ 1391127009 h 577"/>
              <a:gd name="T52" fmla="*/ 241935275 w 277"/>
              <a:gd name="T53" fmla="*/ 1451610792 h 577"/>
              <a:gd name="T54" fmla="*/ 181451456 w 277"/>
              <a:gd name="T55" fmla="*/ 1451610792 h 577"/>
              <a:gd name="T56" fmla="*/ 120967638 w 277"/>
              <a:gd name="T57" fmla="*/ 1451610792 h 577"/>
              <a:gd name="T58" fmla="*/ 30241909 w 277"/>
              <a:gd name="T59" fmla="*/ 1391127009 h 577"/>
              <a:gd name="T60" fmla="*/ 30241909 w 277"/>
              <a:gd name="T61" fmla="*/ 1330643226 h 577"/>
              <a:gd name="T62" fmla="*/ 0 w 277"/>
              <a:gd name="T63" fmla="*/ 1270159443 h 577"/>
              <a:gd name="T64" fmla="*/ 30241909 w 277"/>
              <a:gd name="T65" fmla="*/ 1209675660 h 577"/>
              <a:gd name="T66" fmla="*/ 60483819 w 277"/>
              <a:gd name="T67" fmla="*/ 1149191877 h 577"/>
              <a:gd name="T68" fmla="*/ 60483819 w 277"/>
              <a:gd name="T69" fmla="*/ 1088708094 h 577"/>
              <a:gd name="T70" fmla="*/ 120967638 w 277"/>
              <a:gd name="T71" fmla="*/ 1058466203 h 577"/>
              <a:gd name="T72" fmla="*/ 151209547 w 277"/>
              <a:gd name="T73" fmla="*/ 997982420 h 577"/>
              <a:gd name="T74" fmla="*/ 181451456 w 277"/>
              <a:gd name="T75" fmla="*/ 937498637 h 577"/>
              <a:gd name="T76" fmla="*/ 241935275 w 277"/>
              <a:gd name="T77" fmla="*/ 907256745 h 577"/>
              <a:gd name="T78" fmla="*/ 241935275 w 277"/>
              <a:gd name="T79" fmla="*/ 846772962 h 577"/>
              <a:gd name="T80" fmla="*/ 302419094 w 277"/>
              <a:gd name="T81" fmla="*/ 786289179 h 577"/>
              <a:gd name="T82" fmla="*/ 332661003 w 277"/>
              <a:gd name="T83" fmla="*/ 695563505 h 577"/>
              <a:gd name="T84" fmla="*/ 362902913 w 277"/>
              <a:gd name="T85" fmla="*/ 635079722 h 577"/>
              <a:gd name="T86" fmla="*/ 393144822 w 277"/>
              <a:gd name="T87" fmla="*/ 574595939 h 577"/>
              <a:gd name="T88" fmla="*/ 423386731 w 277"/>
              <a:gd name="T89" fmla="*/ 514112156 h 577"/>
              <a:gd name="T90" fmla="*/ 453628641 w 277"/>
              <a:gd name="T91" fmla="*/ 453628373 h 577"/>
              <a:gd name="T92" fmla="*/ 453628641 w 277"/>
              <a:gd name="T93" fmla="*/ 393144590 h 577"/>
              <a:gd name="T94" fmla="*/ 453628641 w 277"/>
              <a:gd name="T95" fmla="*/ 332660807 h 577"/>
              <a:gd name="T96" fmla="*/ 453628641 w 277"/>
              <a:gd name="T97" fmla="*/ 272177024 h 577"/>
              <a:gd name="T98" fmla="*/ 453628641 w 277"/>
              <a:gd name="T99" fmla="*/ 211693241 h 577"/>
              <a:gd name="T100" fmla="*/ 453628641 w 277"/>
              <a:gd name="T101" fmla="*/ 151209458 h 577"/>
              <a:gd name="T102" fmla="*/ 453628641 w 277"/>
              <a:gd name="T103" fmla="*/ 90725675 h 577"/>
              <a:gd name="T104" fmla="*/ 453628641 w 277"/>
              <a:gd name="T105" fmla="*/ 30241892 h 577"/>
              <a:gd name="T106" fmla="*/ 514112460 w 277"/>
              <a:gd name="T107" fmla="*/ 0 h 577"/>
              <a:gd name="T108" fmla="*/ 453628641 w 277"/>
              <a:gd name="T109" fmla="*/ 0 h 57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857100" name="Freeform 12"/>
          <p:cNvSpPr>
            <a:spLocks/>
          </p:cNvSpPr>
          <p:nvPr/>
        </p:nvSpPr>
        <p:spPr bwMode="auto">
          <a:xfrm>
            <a:off x="3333750" y="2933700"/>
            <a:ext cx="58738" cy="420688"/>
          </a:xfrm>
          <a:custGeom>
            <a:avLst/>
            <a:gdLst>
              <a:gd name="T0" fmla="*/ 30242132 w 37"/>
              <a:gd name="T1" fmla="*/ 30241911 h 265"/>
              <a:gd name="T2" fmla="*/ 90726397 w 37"/>
              <a:gd name="T3" fmla="*/ 0 h 265"/>
              <a:gd name="T4" fmla="*/ 90726397 w 37"/>
              <a:gd name="T5" fmla="*/ 60483822 h 265"/>
              <a:gd name="T6" fmla="*/ 90726397 w 37"/>
              <a:gd name="T7" fmla="*/ 120967644 h 265"/>
              <a:gd name="T8" fmla="*/ 90726397 w 37"/>
              <a:gd name="T9" fmla="*/ 181451466 h 265"/>
              <a:gd name="T10" fmla="*/ 90726397 w 37"/>
              <a:gd name="T11" fmla="*/ 241935288 h 265"/>
              <a:gd name="T12" fmla="*/ 60484265 w 37"/>
              <a:gd name="T13" fmla="*/ 302419109 h 265"/>
              <a:gd name="T14" fmla="*/ 30242132 w 37"/>
              <a:gd name="T15" fmla="*/ 362902931 h 265"/>
              <a:gd name="T16" fmla="*/ 0 w 37"/>
              <a:gd name="T17" fmla="*/ 423386753 h 265"/>
              <a:gd name="T18" fmla="*/ 0 w 37"/>
              <a:gd name="T19" fmla="*/ 483870575 h 265"/>
              <a:gd name="T20" fmla="*/ 0 w 37"/>
              <a:gd name="T21" fmla="*/ 544354397 h 265"/>
              <a:gd name="T22" fmla="*/ 0 w 37"/>
              <a:gd name="T23" fmla="*/ 604838219 h 265"/>
              <a:gd name="T24" fmla="*/ 30242132 w 37"/>
              <a:gd name="T25" fmla="*/ 665322041 h 2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857101" name="Rectangle 13"/>
          <p:cNvSpPr>
            <a:spLocks noChangeArrowheads="1"/>
          </p:cNvSpPr>
          <p:nvPr/>
        </p:nvSpPr>
        <p:spPr bwMode="auto">
          <a:xfrm>
            <a:off x="3449638" y="2382838"/>
            <a:ext cx="1273175" cy="454025"/>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0" fontAlgn="base" hangingPunct="0">
              <a:spcBef>
                <a:spcPct val="50000"/>
              </a:spcBef>
              <a:spcAft>
                <a:spcPct val="0"/>
              </a:spcAft>
              <a:defRPr/>
            </a:pPr>
            <a:r>
              <a:rPr lang="zh-CN" altLang="en-US" smtClean="0">
                <a:solidFill>
                  <a:srgbClr val="CECECE"/>
                </a:solidFill>
                <a:latin typeface="Times" panose="02020603050405020304" pitchFamily="18" charset="0"/>
                <a:ea typeface="SimSun" panose="02010600030101010101" pitchFamily="2" charset="-122"/>
                <a:cs typeface="MS PGothic" charset="0"/>
              </a:rPr>
              <a:t>加</a:t>
            </a:r>
          </a:p>
        </p:txBody>
      </p:sp>
      <p:sp>
        <p:nvSpPr>
          <p:cNvPr id="857102" name="Rectangle 14"/>
          <p:cNvSpPr>
            <a:spLocks noChangeArrowheads="1"/>
          </p:cNvSpPr>
          <p:nvPr/>
        </p:nvSpPr>
        <p:spPr bwMode="auto">
          <a:xfrm>
            <a:off x="2516188" y="5640388"/>
            <a:ext cx="701675" cy="454025"/>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0" fontAlgn="base" hangingPunct="0">
              <a:spcBef>
                <a:spcPct val="50000"/>
              </a:spcBef>
              <a:spcAft>
                <a:spcPct val="0"/>
              </a:spcAft>
              <a:defRPr/>
            </a:pPr>
            <a:r>
              <a:rPr lang="zh-CN" altLang="en-US" smtClean="0">
                <a:solidFill>
                  <a:srgbClr val="CECECE"/>
                </a:solidFill>
                <a:latin typeface="Times" panose="02020603050405020304" pitchFamily="18" charset="0"/>
                <a:ea typeface="SimSun" panose="02010600030101010101" pitchFamily="2" charset="-122"/>
                <a:cs typeface="MS PGothic" charset="0"/>
              </a:rPr>
              <a:t>红</a:t>
            </a:r>
          </a:p>
        </p:txBody>
      </p:sp>
      <p:sp>
        <p:nvSpPr>
          <p:cNvPr id="857103" name="Rectangle 15"/>
          <p:cNvSpPr>
            <a:spLocks noChangeArrowheads="1"/>
          </p:cNvSpPr>
          <p:nvPr/>
        </p:nvSpPr>
        <p:spPr bwMode="auto">
          <a:xfrm>
            <a:off x="1741488" y="992188"/>
            <a:ext cx="1203325" cy="454025"/>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50000"/>
              </a:spcBef>
              <a:spcAft>
                <a:spcPct val="0"/>
              </a:spcAft>
              <a:defRPr/>
            </a:pPr>
            <a:r>
              <a:rPr lang="zh-CN" altLang="en-US" smtClean="0">
                <a:solidFill>
                  <a:srgbClr val="CECECE"/>
                </a:solidFill>
                <a:latin typeface="Times" panose="02020603050405020304" pitchFamily="18" charset="0"/>
                <a:ea typeface="SimSun" panose="02010600030101010101" pitchFamily="2" charset="-122"/>
                <a:cs typeface="MS PGothic" charset="0"/>
              </a:rPr>
              <a:t>地</a:t>
            </a:r>
          </a:p>
        </p:txBody>
      </p:sp>
      <p:sp>
        <p:nvSpPr>
          <p:cNvPr id="208911" name="Rectangle 16"/>
          <p:cNvSpPr>
            <a:spLocks noChangeArrowheads="1"/>
          </p:cNvSpPr>
          <p:nvPr/>
        </p:nvSpPr>
        <p:spPr bwMode="auto">
          <a:xfrm>
            <a:off x="3086100" y="43815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08912" name="Line 17"/>
          <p:cNvSpPr>
            <a:spLocks noChangeShapeType="1"/>
          </p:cNvSpPr>
          <p:nvPr/>
        </p:nvSpPr>
        <p:spPr bwMode="auto">
          <a:xfrm>
            <a:off x="1746250" y="3505200"/>
            <a:ext cx="6546850" cy="0"/>
          </a:xfrm>
          <a:prstGeom prst="line">
            <a:avLst/>
          </a:prstGeom>
          <a:noFill/>
          <a:ln w="25400">
            <a:solidFill>
              <a:schemeClr val="accent2"/>
            </a:solidFill>
            <a:prstDash val="dashDot"/>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08913" name="Line 18"/>
          <p:cNvSpPr>
            <a:spLocks noChangeShapeType="1"/>
          </p:cNvSpPr>
          <p:nvPr/>
        </p:nvSpPr>
        <p:spPr bwMode="auto">
          <a:xfrm>
            <a:off x="4991100" y="984250"/>
            <a:ext cx="0" cy="5003800"/>
          </a:xfrm>
          <a:prstGeom prst="line">
            <a:avLst/>
          </a:prstGeom>
          <a:noFill/>
          <a:ln w="25400">
            <a:solidFill>
              <a:schemeClr val="accent2"/>
            </a:solidFill>
            <a:prstDash val="dashDot"/>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857107" name="Rectangle 19"/>
          <p:cNvSpPr>
            <a:spLocks noChangeArrowheads="1"/>
          </p:cNvSpPr>
          <p:nvPr/>
        </p:nvSpPr>
        <p:spPr bwMode="auto">
          <a:xfrm>
            <a:off x="2613025" y="3613150"/>
            <a:ext cx="1730375" cy="454025"/>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0" fontAlgn="base" hangingPunct="0">
              <a:spcBef>
                <a:spcPct val="50000"/>
              </a:spcBef>
              <a:spcAft>
                <a:spcPct val="0"/>
              </a:spcAft>
              <a:defRPr/>
            </a:pPr>
            <a:r>
              <a:rPr lang="zh-CN" altLang="en-US" smtClean="0">
                <a:solidFill>
                  <a:srgbClr val="009900"/>
                </a:solidFill>
                <a:latin typeface="Times" panose="02020603050405020304" pitchFamily="18" charset="0"/>
                <a:ea typeface="SimSun" panose="02010600030101010101" pitchFamily="2" charset="-122"/>
                <a:cs typeface="MS PGothic" charset="0"/>
              </a:rPr>
              <a:t>死</a:t>
            </a:r>
          </a:p>
        </p:txBody>
      </p:sp>
      <p:sp>
        <p:nvSpPr>
          <p:cNvPr id="857108" name="Line 20"/>
          <p:cNvSpPr>
            <a:spLocks noChangeShapeType="1"/>
          </p:cNvSpPr>
          <p:nvPr/>
        </p:nvSpPr>
        <p:spPr bwMode="auto">
          <a:xfrm>
            <a:off x="4114800" y="1600200"/>
            <a:ext cx="1693863" cy="0"/>
          </a:xfrm>
          <a:prstGeom prst="line">
            <a:avLst/>
          </a:prstGeom>
          <a:noFill/>
          <a:ln>
            <a:noFill/>
          </a:ln>
          <a:effectLst>
            <a:outerShdw blurRad="63500" dist="107763" dir="2700000" algn="ctr" rotWithShape="0">
              <a:schemeClr val="bg2">
                <a:alpha val="74998"/>
              </a:schemeClr>
            </a:outerShdw>
          </a:effectLs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MS PGothic" charset="0"/>
            </a:endParaRPr>
          </a:p>
        </p:txBody>
      </p:sp>
      <p:sp>
        <p:nvSpPr>
          <p:cNvPr id="857109" name="Rectangle 21"/>
          <p:cNvSpPr>
            <a:spLocks noChangeArrowheads="1"/>
          </p:cNvSpPr>
          <p:nvPr/>
        </p:nvSpPr>
        <p:spPr bwMode="auto">
          <a:xfrm>
            <a:off x="4081463" y="1125538"/>
            <a:ext cx="812800" cy="519112"/>
          </a:xfrm>
          <a:prstGeom prst="rect">
            <a:avLst/>
          </a:prstGeom>
          <a:noFill/>
          <a:ln>
            <a:noFill/>
          </a:ln>
          <a:effectLst>
            <a:outerShdw blurRad="63500" dist="107763" dir="2700000" algn="ctr" rotWithShape="0">
              <a:schemeClr val="bg2">
                <a:alpha val="74998"/>
              </a:schemeClr>
            </a:outerShdw>
          </a:effectLs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857110" name="Rectangle 22"/>
          <p:cNvSpPr>
            <a:spLocks noChangeArrowheads="1"/>
          </p:cNvSpPr>
          <p:nvPr/>
        </p:nvSpPr>
        <p:spPr bwMode="auto">
          <a:xfrm>
            <a:off x="6896100" y="4395788"/>
            <a:ext cx="835025" cy="454025"/>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0" fontAlgn="base" hangingPunct="0">
              <a:spcBef>
                <a:spcPct val="50000"/>
              </a:spcBef>
              <a:spcAft>
                <a:spcPct val="0"/>
              </a:spcAft>
              <a:defRPr/>
            </a:pPr>
            <a:r>
              <a:rPr lang="zh-CN" altLang="en-US" smtClean="0">
                <a:solidFill>
                  <a:srgbClr val="009900"/>
                </a:solidFill>
                <a:latin typeface="Times" panose="02020603050405020304" pitchFamily="18" charset="0"/>
                <a:ea typeface="SimSun" panose="02010600030101010101" pitchFamily="2" charset="-122"/>
                <a:cs typeface="MS PGothic" charset="0"/>
              </a:rPr>
              <a:t>吾</a:t>
            </a:r>
          </a:p>
        </p:txBody>
      </p:sp>
      <p:sp>
        <p:nvSpPr>
          <p:cNvPr id="857111" name="Rectangle 23"/>
          <p:cNvSpPr>
            <a:spLocks noChangeArrowheads="1"/>
          </p:cNvSpPr>
          <p:nvPr/>
        </p:nvSpPr>
        <p:spPr bwMode="auto">
          <a:xfrm>
            <a:off x="5830888" y="2884488"/>
            <a:ext cx="835025" cy="454025"/>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0" fontAlgn="base" hangingPunct="0">
              <a:spcBef>
                <a:spcPct val="50000"/>
              </a:spcBef>
              <a:spcAft>
                <a:spcPct val="0"/>
              </a:spcAft>
              <a:defRPr/>
            </a:pPr>
            <a:r>
              <a:rPr lang="zh-CN" altLang="en-US" smtClean="0">
                <a:solidFill>
                  <a:srgbClr val="CECECE"/>
                </a:solidFill>
                <a:latin typeface="Times" panose="02020603050405020304" pitchFamily="18" charset="0"/>
                <a:ea typeface="SimSun" panose="02010600030101010101" pitchFamily="2" charset="-122"/>
                <a:cs typeface="MS PGothic" charset="0"/>
              </a:rPr>
              <a:t>巴</a:t>
            </a:r>
          </a:p>
        </p:txBody>
      </p:sp>
      <p:sp>
        <p:nvSpPr>
          <p:cNvPr id="857112" name="Rectangle 24"/>
          <p:cNvSpPr>
            <a:spLocks noChangeArrowheads="1"/>
          </p:cNvSpPr>
          <p:nvPr/>
        </p:nvSpPr>
        <p:spPr bwMode="auto">
          <a:xfrm>
            <a:off x="5487988" y="1811338"/>
            <a:ext cx="835025" cy="454025"/>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0" fontAlgn="base" hangingPunct="0">
              <a:spcBef>
                <a:spcPct val="50000"/>
              </a:spcBef>
              <a:spcAft>
                <a:spcPct val="0"/>
              </a:spcAft>
              <a:defRPr/>
            </a:pPr>
            <a:r>
              <a:rPr lang="zh-CN" altLang="en-US" smtClean="0">
                <a:solidFill>
                  <a:srgbClr val="CECECE"/>
                </a:solidFill>
                <a:latin typeface="Times" panose="02020603050405020304" pitchFamily="18" charset="0"/>
                <a:ea typeface="SimSun" panose="02010600030101010101" pitchFamily="2" charset="-122"/>
                <a:cs typeface="MS PGothic" charset="0"/>
              </a:rPr>
              <a:t>哈</a:t>
            </a:r>
          </a:p>
        </p:txBody>
      </p:sp>
      <p:sp>
        <p:nvSpPr>
          <p:cNvPr id="857113" name="Rectangle 25"/>
          <p:cNvSpPr>
            <a:spLocks noChangeArrowheads="1"/>
          </p:cNvSpPr>
          <p:nvPr/>
        </p:nvSpPr>
        <p:spPr bwMode="auto">
          <a:xfrm>
            <a:off x="7088188" y="1525588"/>
            <a:ext cx="1292225" cy="454025"/>
          </a:xfrm>
          <a:prstGeom prst="rect">
            <a:avLst/>
          </a:prstGeom>
          <a:noFill/>
          <a:ln>
            <a:noFill/>
          </a:ln>
          <a:effectLst>
            <a:outerShdw blurRad="63500" dist="107763" dir="2700000" algn="ctr" rotWithShape="0">
              <a:schemeClr val="bg2">
                <a:alpha val="74998"/>
              </a:schemeClr>
            </a:outerShdw>
          </a:effectLst>
          <a:extLst/>
        </p:spPr>
        <p:txBody>
          <a:bodyPr lIns="90487" tIns="44450" rIns="90487" bIns="44450">
            <a:spAutoFit/>
          </a:bodyPr>
          <a:lstStyle/>
          <a:p>
            <a:pPr defTabSz="914400" eaLnBrk="0" fontAlgn="base" hangingPunct="0">
              <a:spcBef>
                <a:spcPct val="50000"/>
              </a:spcBef>
              <a:spcAft>
                <a:spcPct val="0"/>
              </a:spcAft>
              <a:defRPr/>
            </a:pPr>
            <a:r>
              <a:rPr lang="zh-CN" altLang="en-US" sz="2400">
                <a:solidFill>
                  <a:srgbClr val="CECECE"/>
                </a:solidFill>
                <a:latin typeface="Times" charset="0"/>
                <a:ea typeface="SimSun" charset="0"/>
                <a:cs typeface="SimSun" charset="0"/>
              </a:rPr>
              <a:t>尼</a:t>
            </a:r>
            <a:r>
              <a:rPr lang="en-US" altLang="zh-CN" sz="2400">
                <a:solidFill>
                  <a:srgbClr val="CECECE"/>
                </a:solidFill>
                <a:latin typeface="Times" charset="0"/>
                <a:ea typeface="SimSun" charset="0"/>
                <a:cs typeface="SimSun" charset="0"/>
              </a:rPr>
              <a:t>(</a:t>
            </a:r>
            <a:r>
              <a:rPr lang="zh-CN" altLang="en-US" sz="2400">
                <a:solidFill>
                  <a:srgbClr val="CECECE"/>
                </a:solidFill>
                <a:latin typeface="Times" charset="0"/>
                <a:ea typeface="SimSun" charset="0"/>
                <a:cs typeface="SimSun" charset="0"/>
              </a:rPr>
              <a:t>亚</a:t>
            </a:r>
            <a:r>
              <a:rPr lang="en-US" altLang="zh-CN" sz="2400">
                <a:solidFill>
                  <a:srgbClr val="CECECE"/>
                </a:solidFill>
                <a:latin typeface="Times" charset="0"/>
                <a:ea typeface="SimSun" charset="0"/>
                <a:cs typeface="SimSun" charset="0"/>
              </a:rPr>
              <a:t>)</a:t>
            </a:r>
          </a:p>
        </p:txBody>
      </p:sp>
      <p:sp>
        <p:nvSpPr>
          <p:cNvPr id="857114" name="Rectangle 26"/>
          <p:cNvSpPr>
            <a:spLocks noChangeArrowheads="1"/>
          </p:cNvSpPr>
          <p:nvPr/>
        </p:nvSpPr>
        <p:spPr bwMode="auto">
          <a:xfrm>
            <a:off x="3040063" y="2568575"/>
            <a:ext cx="487362" cy="454025"/>
          </a:xfrm>
          <a:prstGeom prst="rect">
            <a:avLst/>
          </a:prstGeom>
          <a:noFill/>
          <a:ln>
            <a:noFill/>
          </a:ln>
          <a:effectLst>
            <a:outerShdw blurRad="63500" dist="107763" dir="2700000" algn="ctr" rotWithShape="0">
              <a:schemeClr val="bg2">
                <a:alpha val="74998"/>
              </a:schemeClr>
            </a:outerShdw>
          </a:effectLst>
          <a:ex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50000"/>
              </a:spcBef>
              <a:spcAft>
                <a:spcPct val="0"/>
              </a:spcAft>
              <a:defRPr/>
            </a:pPr>
            <a:r>
              <a:rPr lang="zh-CN" altLang="en-US" smtClean="0">
                <a:solidFill>
                  <a:srgbClr val="FFFFFF"/>
                </a:solidFill>
                <a:latin typeface="Times" panose="02020603050405020304" pitchFamily="18" charset="0"/>
                <a:ea typeface="SimSun" panose="02010600030101010101" pitchFamily="2" charset="-122"/>
                <a:cs typeface="MS PGothic" charset="0"/>
              </a:rPr>
              <a:t>迦</a:t>
            </a:r>
          </a:p>
        </p:txBody>
      </p:sp>
      <p:sp>
        <p:nvSpPr>
          <p:cNvPr id="857115" name="Rectangle 27"/>
          <p:cNvSpPr>
            <a:spLocks noChangeArrowheads="1"/>
          </p:cNvSpPr>
          <p:nvPr/>
        </p:nvSpPr>
        <p:spPr bwMode="auto">
          <a:xfrm>
            <a:off x="2579688" y="3078163"/>
            <a:ext cx="487362" cy="454025"/>
          </a:xfrm>
          <a:prstGeom prst="rect">
            <a:avLst/>
          </a:prstGeom>
          <a:noFill/>
          <a:ln>
            <a:noFill/>
          </a:ln>
          <a:effectLst>
            <a:outerShdw blurRad="63500" dist="107763" dir="2700000" algn="ctr" rotWithShape="0">
              <a:schemeClr val="bg2">
                <a:alpha val="74998"/>
              </a:schemeClr>
            </a:outerShdw>
          </a:effectLst>
          <a:ex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50000"/>
              </a:spcBef>
              <a:spcAft>
                <a:spcPct val="0"/>
              </a:spcAft>
              <a:defRPr/>
            </a:pPr>
            <a:r>
              <a:rPr lang="zh-CN" altLang="en-US" smtClean="0">
                <a:solidFill>
                  <a:srgbClr val="FFFFFF"/>
                </a:solidFill>
                <a:latin typeface="Times" panose="02020603050405020304" pitchFamily="18" charset="0"/>
                <a:ea typeface="SimSun" panose="02010600030101010101" pitchFamily="2" charset="-122"/>
                <a:cs typeface="MS PGothic" charset="0"/>
              </a:rPr>
              <a:t>耶</a:t>
            </a:r>
          </a:p>
        </p:txBody>
      </p:sp>
      <p:sp>
        <p:nvSpPr>
          <p:cNvPr id="857116" name="Rectangle 28"/>
          <p:cNvSpPr>
            <a:spLocks noChangeArrowheads="1"/>
          </p:cNvSpPr>
          <p:nvPr/>
        </p:nvSpPr>
        <p:spPr bwMode="auto">
          <a:xfrm>
            <a:off x="2930525" y="4451350"/>
            <a:ext cx="895350" cy="454025"/>
          </a:xfrm>
          <a:prstGeom prst="rect">
            <a:avLst/>
          </a:prstGeom>
          <a:noFill/>
          <a:ln>
            <a:noFill/>
          </a:ln>
          <a:effectLst>
            <a:outerShdw blurRad="63500" dist="107763" dir="2700000" algn="ctr" rotWithShape="0">
              <a:schemeClr val="bg2">
                <a:alpha val="74998"/>
              </a:schemeClr>
            </a:outerShdw>
          </a:effectLst>
          <a:ex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50000"/>
              </a:spcBef>
              <a:spcAft>
                <a:spcPct val="0"/>
              </a:spcAft>
              <a:defRPr/>
            </a:pPr>
            <a:r>
              <a:rPr lang="zh-CN" altLang="en-US" smtClean="0">
                <a:solidFill>
                  <a:srgbClr val="009900"/>
                </a:solidFill>
                <a:latin typeface="Times" panose="02020603050405020304" pitchFamily="18" charset="0"/>
                <a:ea typeface="SimSun" panose="02010600030101010101" pitchFamily="2" charset="-122"/>
                <a:cs typeface="MS PGothic" charset="0"/>
              </a:rPr>
              <a:t>加</a:t>
            </a:r>
            <a:r>
              <a:rPr lang="en-US" altLang="zh-CN" smtClean="0">
                <a:solidFill>
                  <a:srgbClr val="009900"/>
                </a:solidFill>
                <a:latin typeface="Times" panose="02020603050405020304" pitchFamily="18" charset="0"/>
                <a:ea typeface="SimSun" panose="02010600030101010101" pitchFamily="2" charset="-122"/>
                <a:cs typeface="MS PGothic" charset="0"/>
              </a:rPr>
              <a:t>-</a:t>
            </a:r>
            <a:r>
              <a:rPr lang="zh-CN" altLang="en-US" smtClean="0">
                <a:solidFill>
                  <a:srgbClr val="009900"/>
                </a:solidFill>
                <a:latin typeface="Times" panose="02020603050405020304" pitchFamily="18" charset="0"/>
                <a:ea typeface="SimSun" panose="02010600030101010101" pitchFamily="2" charset="-122"/>
                <a:cs typeface="MS PGothic" charset="0"/>
              </a:rPr>
              <a:t>巴</a:t>
            </a:r>
            <a:endParaRPr lang="en-US" altLang="zh-CN" smtClean="0">
              <a:solidFill>
                <a:srgbClr val="009900"/>
              </a:solidFill>
              <a:latin typeface="Times" panose="02020603050405020304" pitchFamily="18" charset="0"/>
              <a:ea typeface="SimSun" panose="02010600030101010101" pitchFamily="2" charset="-122"/>
              <a:cs typeface="MS PGothic" charset="0"/>
            </a:endParaRPr>
          </a:p>
        </p:txBody>
      </p:sp>
      <p:sp>
        <p:nvSpPr>
          <p:cNvPr id="857117" name="Rectangle 29"/>
          <p:cNvSpPr>
            <a:spLocks noChangeArrowheads="1"/>
          </p:cNvSpPr>
          <p:nvPr/>
        </p:nvSpPr>
        <p:spPr bwMode="auto">
          <a:xfrm>
            <a:off x="3255963" y="5164138"/>
            <a:ext cx="487362" cy="454025"/>
          </a:xfrm>
          <a:prstGeom prst="rect">
            <a:avLst/>
          </a:prstGeom>
          <a:noFill/>
          <a:ln>
            <a:noFill/>
          </a:ln>
          <a:effectLst>
            <a:outerShdw blurRad="63500" dist="107763" dir="2700000" algn="ctr" rotWithShape="0">
              <a:schemeClr val="bg2">
                <a:alpha val="74998"/>
              </a:schemeClr>
            </a:outerShdw>
          </a:effectLst>
          <a:ex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50000"/>
              </a:spcBef>
              <a:spcAft>
                <a:spcPct val="0"/>
              </a:spcAft>
              <a:defRPr/>
            </a:pPr>
            <a:r>
              <a:rPr lang="zh-CN" altLang="en-US" smtClean="0">
                <a:solidFill>
                  <a:srgbClr val="009900"/>
                </a:solidFill>
                <a:latin typeface="Times" panose="02020603050405020304" pitchFamily="18" charset="0"/>
                <a:ea typeface="SimSun" panose="02010600030101010101" pitchFamily="2" charset="-122"/>
                <a:cs typeface="MS PGothic" charset="0"/>
              </a:rPr>
              <a:t>西</a:t>
            </a:r>
            <a:endParaRPr lang="en-US" altLang="zh-CN" smtClean="0">
              <a:solidFill>
                <a:srgbClr val="009900"/>
              </a:solidFill>
              <a:latin typeface="Times" panose="02020603050405020304" pitchFamily="18" charset="0"/>
              <a:ea typeface="SimSun" panose="02010600030101010101" pitchFamily="2" charset="-122"/>
              <a:cs typeface="MS PGothic" charset="0"/>
            </a:endParaRPr>
          </a:p>
        </p:txBody>
      </p:sp>
      <p:sp>
        <p:nvSpPr>
          <p:cNvPr id="857118" name="Rectangle 30"/>
          <p:cNvSpPr>
            <a:spLocks noChangeArrowheads="1"/>
          </p:cNvSpPr>
          <p:nvPr/>
        </p:nvSpPr>
        <p:spPr bwMode="auto">
          <a:xfrm>
            <a:off x="1758950" y="4081463"/>
            <a:ext cx="487363" cy="454025"/>
          </a:xfrm>
          <a:prstGeom prst="rect">
            <a:avLst/>
          </a:prstGeom>
          <a:noFill/>
          <a:ln>
            <a:noFill/>
          </a:ln>
          <a:effectLst>
            <a:outerShdw blurRad="63500" dist="107763" dir="2700000" algn="ctr" rotWithShape="0">
              <a:schemeClr val="bg2">
                <a:alpha val="74998"/>
              </a:schemeClr>
            </a:outerShdw>
          </a:effectLst>
          <a:ex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50000"/>
              </a:spcBef>
              <a:spcAft>
                <a:spcPct val="0"/>
              </a:spcAft>
              <a:defRPr/>
            </a:pPr>
            <a:r>
              <a:rPr lang="zh-CN" altLang="en-US" smtClean="0">
                <a:solidFill>
                  <a:srgbClr val="CECECE"/>
                </a:solidFill>
                <a:latin typeface="Times" panose="02020603050405020304" pitchFamily="18" charset="0"/>
                <a:ea typeface="SimSun" panose="02010600030101010101" pitchFamily="2" charset="-122"/>
                <a:cs typeface="MS PGothic" charset="0"/>
              </a:rPr>
              <a:t>埃</a:t>
            </a:r>
          </a:p>
        </p:txBody>
      </p:sp>
      <p:sp>
        <p:nvSpPr>
          <p:cNvPr id="857119" name="Rectangle 31"/>
          <p:cNvSpPr>
            <a:spLocks noChangeArrowheads="1"/>
          </p:cNvSpPr>
          <p:nvPr/>
        </p:nvSpPr>
        <p:spPr bwMode="auto">
          <a:xfrm>
            <a:off x="3852863" y="3078163"/>
            <a:ext cx="487362" cy="454025"/>
          </a:xfrm>
          <a:prstGeom prst="rect">
            <a:avLst/>
          </a:prstGeom>
          <a:noFill/>
          <a:ln>
            <a:noFill/>
          </a:ln>
          <a:effectLst>
            <a:outerShdw blurRad="63500" dist="107763" dir="2700000" algn="ctr" rotWithShape="0">
              <a:schemeClr val="bg2">
                <a:alpha val="74998"/>
              </a:schemeClr>
            </a:outerShdw>
          </a:effectLst>
          <a:extLst/>
        </p:spPr>
        <p:txBody>
          <a:bodyPr wrap="none" lIns="90487" tIns="44450" rIns="90487" bIns="4445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50000"/>
              </a:spcBef>
              <a:spcAft>
                <a:spcPct val="0"/>
              </a:spcAft>
              <a:defRPr/>
            </a:pPr>
            <a:r>
              <a:rPr lang="zh-CN" altLang="en-US" smtClean="0">
                <a:solidFill>
                  <a:srgbClr val="CECECE"/>
                </a:solidFill>
                <a:latin typeface="Times" panose="02020603050405020304" pitchFamily="18" charset="0"/>
                <a:ea typeface="SimSun" panose="02010600030101010101" pitchFamily="2" charset="-122"/>
                <a:cs typeface="MS PGothic" charset="0"/>
              </a:rPr>
              <a:t>尼</a:t>
            </a:r>
          </a:p>
        </p:txBody>
      </p:sp>
      <p:sp>
        <p:nvSpPr>
          <p:cNvPr id="208927" name="Text Box 32"/>
          <p:cNvSpPr txBox="1">
            <a:spLocks noChangeArrowheads="1"/>
          </p:cNvSpPr>
          <p:nvPr/>
        </p:nvSpPr>
        <p:spPr bwMode="auto">
          <a:xfrm>
            <a:off x="533400" y="6483350"/>
            <a:ext cx="19939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eaLnBrk="0" fontAlgn="base" hangingPunct="0">
              <a:spcBef>
                <a:spcPct val="50000"/>
              </a:spcBef>
              <a:spcAft>
                <a:spcPct val="0"/>
              </a:spcAft>
            </a:pPr>
            <a:endParaRPr lang="zh-CN" altLang="en-US" sz="1600">
              <a:solidFill>
                <a:srgbClr val="FFFFFF"/>
              </a:solidFill>
              <a:ea typeface="SimSun" charset="0"/>
              <a:cs typeface="SimSun" charset="0"/>
            </a:endParaRPr>
          </a:p>
        </p:txBody>
      </p:sp>
      <p:sp>
        <p:nvSpPr>
          <p:cNvPr id="208928" name="Oval 34"/>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08929" name="Oval 36"/>
          <p:cNvSpPr>
            <a:spLocks noChangeArrowheads="1"/>
          </p:cNvSpPr>
          <p:nvPr/>
        </p:nvSpPr>
        <p:spPr bwMode="auto">
          <a:xfrm>
            <a:off x="6921500" y="1644650"/>
            <a:ext cx="193675" cy="187325"/>
          </a:xfrm>
          <a:prstGeom prst="ellipse">
            <a:avLst/>
          </a:prstGeom>
          <a:solidFill>
            <a:srgbClr val="FAF200"/>
          </a:solidFill>
          <a:ln w="25400">
            <a:solidFill>
              <a:srgbClr val="00AE00"/>
            </a:solidFill>
            <a:round/>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08930" name="Text Box 37"/>
          <p:cNvSpPr txBox="1">
            <a:spLocks noChangeArrowheads="1"/>
          </p:cNvSpPr>
          <p:nvPr/>
        </p:nvSpPr>
        <p:spPr bwMode="auto">
          <a:xfrm>
            <a:off x="8723313" y="90488"/>
            <a:ext cx="2524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50000"/>
              </a:spcBef>
              <a:spcAft>
                <a:spcPct val="0"/>
              </a:spcAft>
            </a:pPr>
            <a:r>
              <a:rPr lang="en-US" altLang="zh-CN" sz="2000">
                <a:solidFill>
                  <a:srgbClr val="FFA27C"/>
                </a:solidFill>
                <a:latin typeface="B VAG Rounded Bold" charset="0"/>
                <a:ea typeface="SimSun" charset="0"/>
                <a:cs typeface="SimSun" charset="0"/>
              </a:rPr>
              <a:t> </a:t>
            </a:r>
          </a:p>
        </p:txBody>
      </p:sp>
      <p:sp>
        <p:nvSpPr>
          <p:cNvPr id="857126" name="Rectangle 38"/>
          <p:cNvSpPr>
            <a:spLocks noChangeArrowheads="1"/>
          </p:cNvSpPr>
          <p:nvPr/>
        </p:nvSpPr>
        <p:spPr bwMode="auto">
          <a:xfrm>
            <a:off x="8078788" y="6542088"/>
            <a:ext cx="339725" cy="244475"/>
          </a:xfrm>
          <a:prstGeom prst="rect">
            <a:avLst/>
          </a:prstGeom>
          <a:noFill/>
          <a:ln>
            <a:noFill/>
          </a:ln>
          <a:effectLst/>
          <a:extLst/>
        </p:spPr>
        <p:txBody>
          <a:bodyPr wrap="none" anchor="ctr">
            <a:spAutoFit/>
          </a:bodyPr>
          <a:lstStyle/>
          <a:p>
            <a:pPr algn="ctr" defTabSz="914400" eaLnBrk="0" fontAlgn="base" hangingPunct="0">
              <a:spcBef>
                <a:spcPct val="0"/>
              </a:spcBef>
              <a:spcAft>
                <a:spcPct val="0"/>
              </a:spcAft>
              <a:defRPr/>
            </a:pPr>
            <a:r>
              <a:rPr lang="en-US" altLang="zh-CN" sz="1000">
                <a:solidFill>
                  <a:srgbClr val="FFFFFF"/>
                </a:solidFill>
                <a:effectLst>
                  <a:outerShdw blurRad="38100" dist="38100" dir="2700000" algn="tl">
                    <a:srgbClr val="000000"/>
                  </a:outerShdw>
                </a:effectLst>
                <a:latin typeface="Arial" charset="0"/>
                <a:ea typeface="SimSun" charset="0"/>
                <a:cs typeface="SimSun" charset="0"/>
              </a:rPr>
              <a:t>57</a:t>
            </a:r>
          </a:p>
        </p:txBody>
      </p:sp>
      <p:sp>
        <p:nvSpPr>
          <p:cNvPr id="857129" name="Rectangle 41"/>
          <p:cNvSpPr>
            <a:spLocks noChangeArrowheads="1"/>
          </p:cNvSpPr>
          <p:nvPr/>
        </p:nvSpPr>
        <p:spPr bwMode="auto">
          <a:xfrm>
            <a:off x="0" y="0"/>
            <a:ext cx="1401763" cy="1555750"/>
          </a:xfrm>
          <a:prstGeom prst="rect">
            <a:avLst/>
          </a:prstGeom>
          <a:noFill/>
          <a:ln>
            <a:noFill/>
          </a:ln>
          <a:effectLs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0"/>
              </a:spcBef>
              <a:spcAft>
                <a:spcPct val="0"/>
              </a:spcAft>
              <a:defRPr/>
            </a:pPr>
            <a:r>
              <a:rPr lang="zh-CN" altLang="en-US" sz="3200" i="1" smtClean="0">
                <a:solidFill>
                  <a:srgbClr val="FFD34A"/>
                </a:solidFill>
                <a:effectLst>
                  <a:outerShdw blurRad="38100" dist="38100" dir="2700000" algn="tl">
                    <a:srgbClr val="000000"/>
                  </a:outerShdw>
                </a:effectLst>
                <a:ea typeface="SimSun" panose="02010600030101010101" pitchFamily="2" charset="-122"/>
                <a:cs typeface="MS PGothic" charset="0"/>
              </a:rPr>
              <a:t>历史</a:t>
            </a:r>
          </a:p>
          <a:p>
            <a:pPr algn="ctr" defTabSz="914400" eaLnBrk="0" fontAlgn="base" hangingPunct="0">
              <a:spcBef>
                <a:spcPct val="0"/>
              </a:spcBef>
              <a:spcAft>
                <a:spcPct val="0"/>
              </a:spcAft>
              <a:defRPr/>
            </a:pPr>
            <a:r>
              <a:rPr lang="zh-CN" altLang="en-US" sz="3200" i="1" smtClean="0">
                <a:solidFill>
                  <a:srgbClr val="FFD34A"/>
                </a:solidFill>
                <a:effectLst>
                  <a:outerShdw blurRad="38100" dist="38100" dir="2700000" algn="tl">
                    <a:srgbClr val="000000"/>
                  </a:outerShdw>
                </a:effectLst>
                <a:ea typeface="SimSun" panose="02010600030101010101" pitchFamily="2" charset="-122"/>
                <a:cs typeface="MS PGothic" charset="0"/>
              </a:rPr>
              <a:t>舞台</a:t>
            </a:r>
          </a:p>
        </p:txBody>
      </p:sp>
      <p:sp>
        <p:nvSpPr>
          <p:cNvPr id="208933" name="Text Box 40"/>
          <p:cNvSpPr txBox="1">
            <a:spLocks noChangeArrowheads="1"/>
          </p:cNvSpPr>
          <p:nvPr/>
        </p:nvSpPr>
        <p:spPr bwMode="auto">
          <a:xfrm>
            <a:off x="8559800" y="6384925"/>
            <a:ext cx="344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eaLnBrk="0" fontAlgn="base" hangingPunct="0">
              <a:spcBef>
                <a:spcPct val="50000"/>
              </a:spcBef>
              <a:spcAft>
                <a:spcPct val="0"/>
              </a:spcAft>
            </a:pPr>
            <a:r>
              <a:rPr lang="en-US" altLang="zh-CN" sz="2000">
                <a:solidFill>
                  <a:srgbClr val="FFFFFF"/>
                </a:solidFill>
                <a:ea typeface="SimSun" charset="0"/>
                <a:cs typeface="SimSun" charset="0"/>
              </a:rPr>
              <a:t>8</a:t>
            </a:r>
          </a:p>
        </p:txBody>
      </p:sp>
      <p:sp>
        <p:nvSpPr>
          <p:cNvPr id="208934" name="Oval 92"/>
          <p:cNvSpPr>
            <a:spLocks noChangeArrowheads="1"/>
          </p:cNvSpPr>
          <p:nvPr/>
        </p:nvSpPr>
        <p:spPr bwMode="auto">
          <a:xfrm>
            <a:off x="5702300" y="3033713"/>
            <a:ext cx="193675" cy="187325"/>
          </a:xfrm>
          <a:prstGeom prst="ellipse">
            <a:avLst/>
          </a:prstGeom>
          <a:solidFill>
            <a:srgbClr val="FAF200"/>
          </a:solidFill>
          <a:ln w="25400">
            <a:solidFill>
              <a:srgbClr val="00AE00"/>
            </a:solidFill>
            <a:round/>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08935" name="Oval 93"/>
          <p:cNvSpPr>
            <a:spLocks noChangeArrowheads="1"/>
          </p:cNvSpPr>
          <p:nvPr/>
        </p:nvSpPr>
        <p:spPr bwMode="auto">
          <a:xfrm>
            <a:off x="5313363" y="1982788"/>
            <a:ext cx="193675" cy="187325"/>
          </a:xfrm>
          <a:prstGeom prst="ellipse">
            <a:avLst/>
          </a:prstGeom>
          <a:solidFill>
            <a:srgbClr val="FAF200"/>
          </a:solidFill>
          <a:ln w="25400">
            <a:solidFill>
              <a:srgbClr val="00AE00"/>
            </a:solidFill>
            <a:round/>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08936" name="Oval 94"/>
          <p:cNvSpPr>
            <a:spLocks noChangeArrowheads="1"/>
          </p:cNvSpPr>
          <p:nvPr/>
        </p:nvSpPr>
        <p:spPr bwMode="auto">
          <a:xfrm>
            <a:off x="2873375" y="2744788"/>
            <a:ext cx="193675" cy="187325"/>
          </a:xfrm>
          <a:prstGeom prst="ellipse">
            <a:avLst/>
          </a:prstGeom>
          <a:solidFill>
            <a:srgbClr val="FAF200"/>
          </a:solidFill>
          <a:ln w="25400">
            <a:solidFill>
              <a:srgbClr val="00AE00"/>
            </a:solidFill>
            <a:round/>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08937" name="Oval 97"/>
          <p:cNvSpPr>
            <a:spLocks noChangeArrowheads="1"/>
          </p:cNvSpPr>
          <p:nvPr/>
        </p:nvSpPr>
        <p:spPr bwMode="auto">
          <a:xfrm>
            <a:off x="2974975" y="3235325"/>
            <a:ext cx="193675" cy="187325"/>
          </a:xfrm>
          <a:prstGeom prst="ellipse">
            <a:avLst/>
          </a:prstGeom>
          <a:solidFill>
            <a:srgbClr val="FAF200"/>
          </a:solidFill>
          <a:ln w="25400">
            <a:solidFill>
              <a:srgbClr val="00AE00"/>
            </a:solidFill>
            <a:round/>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08938" name="Oval 98"/>
          <p:cNvSpPr>
            <a:spLocks noChangeArrowheads="1"/>
          </p:cNvSpPr>
          <p:nvPr/>
        </p:nvSpPr>
        <p:spPr bwMode="auto">
          <a:xfrm>
            <a:off x="3516313" y="3201988"/>
            <a:ext cx="193675" cy="187325"/>
          </a:xfrm>
          <a:prstGeom prst="ellipse">
            <a:avLst/>
          </a:prstGeom>
          <a:solidFill>
            <a:srgbClr val="FAF200"/>
          </a:solidFill>
          <a:ln w="25400">
            <a:solidFill>
              <a:srgbClr val="00AE00"/>
            </a:solidFill>
            <a:round/>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857188" name="Freeform 100"/>
          <p:cNvSpPr>
            <a:spLocks/>
          </p:cNvSpPr>
          <p:nvPr/>
        </p:nvSpPr>
        <p:spPr bwMode="auto">
          <a:xfrm>
            <a:off x="2038350" y="4591050"/>
            <a:ext cx="1887538" cy="1487488"/>
          </a:xfrm>
          <a:custGeom>
            <a:avLst/>
            <a:gdLst>
              <a:gd name="T0" fmla="*/ 695563309 w 1189"/>
              <a:gd name="T1" fmla="*/ 2147483646 h 937"/>
              <a:gd name="T2" fmla="*/ 695563309 w 1189"/>
              <a:gd name="T3" fmla="*/ 2056448191 h 937"/>
              <a:gd name="T4" fmla="*/ 665321426 w 1189"/>
              <a:gd name="T5" fmla="*/ 1874996880 h 937"/>
              <a:gd name="T6" fmla="*/ 604837660 w 1189"/>
              <a:gd name="T7" fmla="*/ 1693545569 h 937"/>
              <a:gd name="T8" fmla="*/ 514112011 w 1189"/>
              <a:gd name="T9" fmla="*/ 1542336143 h 937"/>
              <a:gd name="T10" fmla="*/ 423386362 w 1189"/>
              <a:gd name="T11" fmla="*/ 1360884832 h 937"/>
              <a:gd name="T12" fmla="*/ 332660713 w 1189"/>
              <a:gd name="T13" fmla="*/ 1179433521 h 937"/>
              <a:gd name="T14" fmla="*/ 211693181 w 1189"/>
              <a:gd name="T15" fmla="*/ 967740325 h 937"/>
              <a:gd name="T16" fmla="*/ 60483766 w 1189"/>
              <a:gd name="T17" fmla="*/ 786289014 h 937"/>
              <a:gd name="T18" fmla="*/ 0 w 1189"/>
              <a:gd name="T19" fmla="*/ 604837703 h 937"/>
              <a:gd name="T20" fmla="*/ 0 w 1189"/>
              <a:gd name="T21" fmla="*/ 423386392 h 937"/>
              <a:gd name="T22" fmla="*/ 60483766 w 1189"/>
              <a:gd name="T23" fmla="*/ 241935081 h 937"/>
              <a:gd name="T24" fmla="*/ 211693181 w 1189"/>
              <a:gd name="T25" fmla="*/ 90725655 h 937"/>
              <a:gd name="T26" fmla="*/ 362902596 w 1189"/>
              <a:gd name="T27" fmla="*/ 30241885 h 937"/>
              <a:gd name="T28" fmla="*/ 574595777 w 1189"/>
              <a:gd name="T29" fmla="*/ 60483770 h 937"/>
              <a:gd name="T30" fmla="*/ 756047075 w 1189"/>
              <a:gd name="T31" fmla="*/ 151209426 h 937"/>
              <a:gd name="T32" fmla="*/ 877014607 w 1189"/>
              <a:gd name="T33" fmla="*/ 332660737 h 937"/>
              <a:gd name="T34" fmla="*/ 967740256 w 1189"/>
              <a:gd name="T35" fmla="*/ 514112048 h 937"/>
              <a:gd name="T36" fmla="*/ 1028224022 w 1189"/>
              <a:gd name="T37" fmla="*/ 695563359 h 937"/>
              <a:gd name="T38" fmla="*/ 1088707788 w 1189"/>
              <a:gd name="T39" fmla="*/ 877014670 h 937"/>
              <a:gd name="T40" fmla="*/ 1118949671 w 1189"/>
              <a:gd name="T41" fmla="*/ 1058465981 h 937"/>
              <a:gd name="T42" fmla="*/ 1149191554 w 1189"/>
              <a:gd name="T43" fmla="*/ 1239917292 h 937"/>
              <a:gd name="T44" fmla="*/ 1209675320 w 1189"/>
              <a:gd name="T45" fmla="*/ 1421368603 h 937"/>
              <a:gd name="T46" fmla="*/ 1300400969 w 1189"/>
              <a:gd name="T47" fmla="*/ 1602819914 h 937"/>
              <a:gd name="T48" fmla="*/ 1512094151 w 1189"/>
              <a:gd name="T49" fmla="*/ 1693545569 h 937"/>
              <a:gd name="T50" fmla="*/ 1693545449 w 1189"/>
              <a:gd name="T51" fmla="*/ 1723787454 h 937"/>
              <a:gd name="T52" fmla="*/ 1874996747 w 1189"/>
              <a:gd name="T53" fmla="*/ 1663303684 h 937"/>
              <a:gd name="T54" fmla="*/ 2026206162 w 1189"/>
              <a:gd name="T55" fmla="*/ 1481852373 h 937"/>
              <a:gd name="T56" fmla="*/ 2086689928 w 1189"/>
              <a:gd name="T57" fmla="*/ 1270159177 h 937"/>
              <a:gd name="T58" fmla="*/ 2116931811 w 1189"/>
              <a:gd name="T59" fmla="*/ 1088707866 h 937"/>
              <a:gd name="T60" fmla="*/ 2147483646 w 1189"/>
              <a:gd name="T61" fmla="*/ 907256555 h 937"/>
              <a:gd name="T62" fmla="*/ 2147483646 w 1189"/>
              <a:gd name="T63" fmla="*/ 725805244 h 937"/>
              <a:gd name="T64" fmla="*/ 2147483646 w 1189"/>
              <a:gd name="T65" fmla="*/ 635079588 h 937"/>
              <a:gd name="T66" fmla="*/ 2147483646 w 1189"/>
              <a:gd name="T67" fmla="*/ 604837703 h 937"/>
              <a:gd name="T68" fmla="*/ 2147483646 w 1189"/>
              <a:gd name="T69" fmla="*/ 665321474 h 937"/>
              <a:gd name="T70" fmla="*/ 2147483646 w 1189"/>
              <a:gd name="T71" fmla="*/ 816530899 h 937"/>
              <a:gd name="T72" fmla="*/ 2147483646 w 1189"/>
              <a:gd name="T73" fmla="*/ 997982210 h 937"/>
              <a:gd name="T74" fmla="*/ 2147483646 w 1189"/>
              <a:gd name="T75" fmla="*/ 1179433521 h 937"/>
              <a:gd name="T76" fmla="*/ 2147483646 w 1189"/>
              <a:gd name="T77" fmla="*/ 1360884832 h 937"/>
              <a:gd name="T78" fmla="*/ 2147483646 w 1189"/>
              <a:gd name="T79" fmla="*/ 1542336143 h 937"/>
              <a:gd name="T80" fmla="*/ 2147483646 w 1189"/>
              <a:gd name="T81" fmla="*/ 1693545569 h 937"/>
              <a:gd name="T82" fmla="*/ 2147483646 w 1189"/>
              <a:gd name="T83" fmla="*/ 1874996880 h 937"/>
              <a:gd name="T84" fmla="*/ 2147483646 w 1189"/>
              <a:gd name="T85" fmla="*/ 2056448191 h 937"/>
              <a:gd name="T86" fmla="*/ 2147483646 w 1189"/>
              <a:gd name="T87" fmla="*/ 2147483646 h 93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00AE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208940" name="Text Box 101"/>
          <p:cNvSpPr txBox="1">
            <a:spLocks noChangeArrowheads="1"/>
          </p:cNvSpPr>
          <p:nvPr/>
        </p:nvSpPr>
        <p:spPr bwMode="auto">
          <a:xfrm>
            <a:off x="1763713" y="0"/>
            <a:ext cx="1460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eaLnBrk="0" fontAlgn="base" hangingPunct="0">
              <a:spcBef>
                <a:spcPct val="50000"/>
              </a:spcBef>
              <a:spcAft>
                <a:spcPct val="0"/>
              </a:spcAft>
            </a:pPr>
            <a:r>
              <a:rPr lang="ja-JP" altLang="en-US" sz="1400">
                <a:solidFill>
                  <a:srgbClr val="FFFFFF"/>
                </a:solidFill>
                <a:latin typeface="SimSun" charset="0"/>
                <a:ea typeface="SimSun" charset="0"/>
                <a:cs typeface="SimSun" charset="0"/>
              </a:rPr>
              <a:t>赛</a:t>
            </a:r>
            <a:r>
              <a:rPr lang="zh-CN" altLang="en-US" sz="1400">
                <a:solidFill>
                  <a:srgbClr val="FFFFFF"/>
                </a:solidFill>
                <a:latin typeface="SimSun" charset="0"/>
                <a:ea typeface="SimSun" charset="0"/>
                <a:cs typeface="SimSun" charset="0"/>
              </a:rPr>
              <a:t> </a:t>
            </a:r>
            <a:r>
              <a:rPr lang="en-US" altLang="zh-CN" sz="1400">
                <a:solidFill>
                  <a:srgbClr val="FFFFFF"/>
                </a:solidFill>
                <a:latin typeface="SimSun" charset="0"/>
                <a:ea typeface="SimSun" charset="0"/>
                <a:cs typeface="SimSun" charset="0"/>
              </a:rPr>
              <a:t>9:6-7</a:t>
            </a:r>
          </a:p>
        </p:txBody>
      </p:sp>
      <p:sp>
        <p:nvSpPr>
          <p:cNvPr id="208941" name="Oval 102"/>
          <p:cNvSpPr>
            <a:spLocks noChangeArrowheads="1"/>
          </p:cNvSpPr>
          <p:nvPr/>
        </p:nvSpPr>
        <p:spPr bwMode="auto">
          <a:xfrm>
            <a:off x="2860675" y="4600575"/>
            <a:ext cx="193675" cy="187325"/>
          </a:xfrm>
          <a:prstGeom prst="ellipse">
            <a:avLst/>
          </a:prstGeom>
          <a:solidFill>
            <a:srgbClr val="73738C"/>
          </a:solidFill>
          <a:ln w="25400">
            <a:solidFill>
              <a:srgbClr val="00AE00"/>
            </a:solidFill>
            <a:round/>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08942" name="Oval 103"/>
          <p:cNvSpPr>
            <a:spLocks noChangeArrowheads="1"/>
          </p:cNvSpPr>
          <p:nvPr/>
        </p:nvSpPr>
        <p:spPr bwMode="auto">
          <a:xfrm>
            <a:off x="1655763" y="4184650"/>
            <a:ext cx="193675" cy="187325"/>
          </a:xfrm>
          <a:prstGeom prst="ellipse">
            <a:avLst/>
          </a:prstGeom>
          <a:solidFill>
            <a:srgbClr val="73738C"/>
          </a:solidFill>
          <a:ln w="25400">
            <a:solidFill>
              <a:srgbClr val="00AE00"/>
            </a:solidFill>
            <a:round/>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08943" name="Oval 104"/>
          <p:cNvSpPr>
            <a:spLocks noChangeArrowheads="1"/>
          </p:cNvSpPr>
          <p:nvPr/>
        </p:nvSpPr>
        <p:spPr bwMode="auto">
          <a:xfrm>
            <a:off x="2990850" y="5245100"/>
            <a:ext cx="193675" cy="187325"/>
          </a:xfrm>
          <a:prstGeom prst="ellipse">
            <a:avLst/>
          </a:prstGeom>
          <a:solidFill>
            <a:srgbClr val="73738C"/>
          </a:solidFill>
          <a:ln w="25400">
            <a:solidFill>
              <a:srgbClr val="00AE00"/>
            </a:solidFill>
            <a:round/>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08944" name="Oval 105"/>
          <p:cNvSpPr>
            <a:spLocks noChangeArrowheads="1"/>
          </p:cNvSpPr>
          <p:nvPr/>
        </p:nvSpPr>
        <p:spPr bwMode="auto">
          <a:xfrm>
            <a:off x="6719888" y="4495800"/>
            <a:ext cx="193675" cy="187325"/>
          </a:xfrm>
          <a:prstGeom prst="ellipse">
            <a:avLst/>
          </a:prstGeom>
          <a:solidFill>
            <a:srgbClr val="73738C"/>
          </a:solidFill>
          <a:ln w="25400">
            <a:solidFill>
              <a:srgbClr val="00AE00"/>
            </a:solidFill>
            <a:round/>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857194" name="Freeform 106"/>
          <p:cNvSpPr>
            <a:spLocks/>
          </p:cNvSpPr>
          <p:nvPr/>
        </p:nvSpPr>
        <p:spPr bwMode="auto">
          <a:xfrm rot="-227726">
            <a:off x="3070225" y="1663700"/>
            <a:ext cx="3862388" cy="1339850"/>
          </a:xfrm>
          <a:custGeom>
            <a:avLst/>
            <a:gdLst>
              <a:gd name="T0" fmla="*/ 11 w 2433"/>
              <a:gd name="T1" fmla="*/ 822 h 844"/>
              <a:gd name="T2" fmla="*/ 53 w 2433"/>
              <a:gd name="T3" fmla="*/ 779 h 844"/>
              <a:gd name="T4" fmla="*/ 85 w 2433"/>
              <a:gd name="T5" fmla="*/ 736 h 844"/>
              <a:gd name="T6" fmla="*/ 139 w 2433"/>
              <a:gd name="T7" fmla="*/ 694 h 844"/>
              <a:gd name="T8" fmla="*/ 181 w 2433"/>
              <a:gd name="T9" fmla="*/ 651 h 844"/>
              <a:gd name="T10" fmla="*/ 224 w 2433"/>
              <a:gd name="T11" fmla="*/ 619 h 844"/>
              <a:gd name="T12" fmla="*/ 267 w 2433"/>
              <a:gd name="T13" fmla="*/ 576 h 844"/>
              <a:gd name="T14" fmla="*/ 309 w 2433"/>
              <a:gd name="T15" fmla="*/ 544 h 844"/>
              <a:gd name="T16" fmla="*/ 352 w 2433"/>
              <a:gd name="T17" fmla="*/ 512 h 844"/>
              <a:gd name="T18" fmla="*/ 405 w 2433"/>
              <a:gd name="T19" fmla="*/ 470 h 844"/>
              <a:gd name="T20" fmla="*/ 448 w 2433"/>
              <a:gd name="T21" fmla="*/ 448 h 844"/>
              <a:gd name="T22" fmla="*/ 491 w 2433"/>
              <a:gd name="T23" fmla="*/ 416 h 844"/>
              <a:gd name="T24" fmla="*/ 533 w 2433"/>
              <a:gd name="T25" fmla="*/ 395 h 844"/>
              <a:gd name="T26" fmla="*/ 576 w 2433"/>
              <a:gd name="T27" fmla="*/ 374 h 844"/>
              <a:gd name="T28" fmla="*/ 629 w 2433"/>
              <a:gd name="T29" fmla="*/ 342 h 844"/>
              <a:gd name="T30" fmla="*/ 704 w 2433"/>
              <a:gd name="T31" fmla="*/ 310 h 844"/>
              <a:gd name="T32" fmla="*/ 757 w 2433"/>
              <a:gd name="T33" fmla="*/ 278 h 844"/>
              <a:gd name="T34" fmla="*/ 821 w 2433"/>
              <a:gd name="T35" fmla="*/ 256 h 844"/>
              <a:gd name="T36" fmla="*/ 875 w 2433"/>
              <a:gd name="T37" fmla="*/ 235 h 844"/>
              <a:gd name="T38" fmla="*/ 917 w 2433"/>
              <a:gd name="T39" fmla="*/ 214 h 844"/>
              <a:gd name="T40" fmla="*/ 971 w 2433"/>
              <a:gd name="T41" fmla="*/ 192 h 844"/>
              <a:gd name="T42" fmla="*/ 1024 w 2433"/>
              <a:gd name="T43" fmla="*/ 171 h 844"/>
              <a:gd name="T44" fmla="*/ 1067 w 2433"/>
              <a:gd name="T45" fmla="*/ 160 h 844"/>
              <a:gd name="T46" fmla="*/ 1120 w 2433"/>
              <a:gd name="T47" fmla="*/ 139 h 844"/>
              <a:gd name="T48" fmla="*/ 1173 w 2433"/>
              <a:gd name="T49" fmla="*/ 128 h 844"/>
              <a:gd name="T50" fmla="*/ 1216 w 2433"/>
              <a:gd name="T51" fmla="*/ 107 h 844"/>
              <a:gd name="T52" fmla="*/ 1269 w 2433"/>
              <a:gd name="T53" fmla="*/ 96 h 844"/>
              <a:gd name="T54" fmla="*/ 1312 w 2433"/>
              <a:gd name="T55" fmla="*/ 86 h 844"/>
              <a:gd name="T56" fmla="*/ 1365 w 2433"/>
              <a:gd name="T57" fmla="*/ 75 h 844"/>
              <a:gd name="T58" fmla="*/ 1419 w 2433"/>
              <a:gd name="T59" fmla="*/ 64 h 844"/>
              <a:gd name="T60" fmla="*/ 1461 w 2433"/>
              <a:gd name="T61" fmla="*/ 54 h 844"/>
              <a:gd name="T62" fmla="*/ 1525 w 2433"/>
              <a:gd name="T63" fmla="*/ 54 h 844"/>
              <a:gd name="T64" fmla="*/ 1568 w 2433"/>
              <a:gd name="T65" fmla="*/ 43 h 844"/>
              <a:gd name="T66" fmla="*/ 1632 w 2433"/>
              <a:gd name="T67" fmla="*/ 32 h 844"/>
              <a:gd name="T68" fmla="*/ 1685 w 2433"/>
              <a:gd name="T69" fmla="*/ 32 h 844"/>
              <a:gd name="T70" fmla="*/ 1739 w 2433"/>
              <a:gd name="T71" fmla="*/ 22 h 844"/>
              <a:gd name="T72" fmla="*/ 1781 w 2433"/>
              <a:gd name="T73" fmla="*/ 11 h 844"/>
              <a:gd name="T74" fmla="*/ 1824 w 2433"/>
              <a:gd name="T75" fmla="*/ 11 h 844"/>
              <a:gd name="T76" fmla="*/ 1888 w 2433"/>
              <a:gd name="T77" fmla="*/ 11 h 844"/>
              <a:gd name="T78" fmla="*/ 1941 w 2433"/>
              <a:gd name="T79" fmla="*/ 0 h 844"/>
              <a:gd name="T80" fmla="*/ 1995 w 2433"/>
              <a:gd name="T81" fmla="*/ 0 h 844"/>
              <a:gd name="T82" fmla="*/ 2037 w 2433"/>
              <a:gd name="T83" fmla="*/ 0 h 844"/>
              <a:gd name="T84" fmla="*/ 2101 w 2433"/>
              <a:gd name="T85" fmla="*/ 11 h 844"/>
              <a:gd name="T86" fmla="*/ 2165 w 2433"/>
              <a:gd name="T87" fmla="*/ 11 h 844"/>
              <a:gd name="T88" fmla="*/ 2208 w 2433"/>
              <a:gd name="T89" fmla="*/ 22 h 844"/>
              <a:gd name="T90" fmla="*/ 2251 w 2433"/>
              <a:gd name="T91" fmla="*/ 22 h 844"/>
              <a:gd name="T92" fmla="*/ 2315 w 2433"/>
              <a:gd name="T93" fmla="*/ 32 h 844"/>
              <a:gd name="T94" fmla="*/ 2357 w 2433"/>
              <a:gd name="T95" fmla="*/ 32 h 844"/>
              <a:gd name="T96" fmla="*/ 2411 w 2433"/>
              <a:gd name="T97" fmla="*/ 43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33" h="844">
                <a:moveTo>
                  <a:pt x="0" y="843"/>
                </a:moveTo>
                <a:lnTo>
                  <a:pt x="11" y="822"/>
                </a:lnTo>
                <a:lnTo>
                  <a:pt x="32" y="800"/>
                </a:lnTo>
                <a:lnTo>
                  <a:pt x="53" y="779"/>
                </a:lnTo>
                <a:lnTo>
                  <a:pt x="64" y="758"/>
                </a:lnTo>
                <a:lnTo>
                  <a:pt x="85" y="736"/>
                </a:lnTo>
                <a:lnTo>
                  <a:pt x="107" y="715"/>
                </a:lnTo>
                <a:lnTo>
                  <a:pt x="139" y="694"/>
                </a:lnTo>
                <a:lnTo>
                  <a:pt x="160" y="662"/>
                </a:lnTo>
                <a:lnTo>
                  <a:pt x="181" y="651"/>
                </a:lnTo>
                <a:lnTo>
                  <a:pt x="203" y="640"/>
                </a:lnTo>
                <a:lnTo>
                  <a:pt x="224" y="619"/>
                </a:lnTo>
                <a:lnTo>
                  <a:pt x="245" y="598"/>
                </a:lnTo>
                <a:lnTo>
                  <a:pt x="267" y="576"/>
                </a:lnTo>
                <a:lnTo>
                  <a:pt x="288" y="566"/>
                </a:lnTo>
                <a:lnTo>
                  <a:pt x="309" y="544"/>
                </a:lnTo>
                <a:lnTo>
                  <a:pt x="331" y="523"/>
                </a:lnTo>
                <a:lnTo>
                  <a:pt x="352" y="512"/>
                </a:lnTo>
                <a:lnTo>
                  <a:pt x="384" y="491"/>
                </a:lnTo>
                <a:lnTo>
                  <a:pt x="405" y="470"/>
                </a:lnTo>
                <a:lnTo>
                  <a:pt x="427" y="459"/>
                </a:lnTo>
                <a:lnTo>
                  <a:pt x="448" y="448"/>
                </a:lnTo>
                <a:lnTo>
                  <a:pt x="469" y="438"/>
                </a:lnTo>
                <a:lnTo>
                  <a:pt x="491" y="416"/>
                </a:lnTo>
                <a:lnTo>
                  <a:pt x="512" y="406"/>
                </a:lnTo>
                <a:lnTo>
                  <a:pt x="533" y="395"/>
                </a:lnTo>
                <a:lnTo>
                  <a:pt x="555" y="384"/>
                </a:lnTo>
                <a:lnTo>
                  <a:pt x="576" y="374"/>
                </a:lnTo>
                <a:lnTo>
                  <a:pt x="608" y="352"/>
                </a:lnTo>
                <a:lnTo>
                  <a:pt x="629" y="342"/>
                </a:lnTo>
                <a:lnTo>
                  <a:pt x="661" y="320"/>
                </a:lnTo>
                <a:lnTo>
                  <a:pt x="704" y="310"/>
                </a:lnTo>
                <a:lnTo>
                  <a:pt x="725" y="299"/>
                </a:lnTo>
                <a:lnTo>
                  <a:pt x="757" y="278"/>
                </a:lnTo>
                <a:lnTo>
                  <a:pt x="789" y="267"/>
                </a:lnTo>
                <a:lnTo>
                  <a:pt x="821" y="256"/>
                </a:lnTo>
                <a:lnTo>
                  <a:pt x="843" y="235"/>
                </a:lnTo>
                <a:lnTo>
                  <a:pt x="875" y="235"/>
                </a:lnTo>
                <a:lnTo>
                  <a:pt x="896" y="224"/>
                </a:lnTo>
                <a:lnTo>
                  <a:pt x="917" y="214"/>
                </a:lnTo>
                <a:lnTo>
                  <a:pt x="949" y="203"/>
                </a:lnTo>
                <a:lnTo>
                  <a:pt x="971" y="192"/>
                </a:lnTo>
                <a:lnTo>
                  <a:pt x="1003" y="182"/>
                </a:lnTo>
                <a:lnTo>
                  <a:pt x="1024" y="171"/>
                </a:lnTo>
                <a:lnTo>
                  <a:pt x="1045" y="160"/>
                </a:lnTo>
                <a:lnTo>
                  <a:pt x="1067" y="160"/>
                </a:lnTo>
                <a:lnTo>
                  <a:pt x="1088" y="160"/>
                </a:lnTo>
                <a:lnTo>
                  <a:pt x="1120" y="139"/>
                </a:lnTo>
                <a:lnTo>
                  <a:pt x="1152" y="128"/>
                </a:lnTo>
                <a:lnTo>
                  <a:pt x="1173" y="128"/>
                </a:lnTo>
                <a:lnTo>
                  <a:pt x="1195" y="118"/>
                </a:lnTo>
                <a:lnTo>
                  <a:pt x="1216" y="107"/>
                </a:lnTo>
                <a:lnTo>
                  <a:pt x="1237" y="107"/>
                </a:lnTo>
                <a:lnTo>
                  <a:pt x="1269" y="96"/>
                </a:lnTo>
                <a:lnTo>
                  <a:pt x="1291" y="86"/>
                </a:lnTo>
                <a:lnTo>
                  <a:pt x="1312" y="86"/>
                </a:lnTo>
                <a:lnTo>
                  <a:pt x="1344" y="86"/>
                </a:lnTo>
                <a:lnTo>
                  <a:pt x="1365" y="75"/>
                </a:lnTo>
                <a:lnTo>
                  <a:pt x="1397" y="64"/>
                </a:lnTo>
                <a:lnTo>
                  <a:pt x="1419" y="64"/>
                </a:lnTo>
                <a:lnTo>
                  <a:pt x="1440" y="64"/>
                </a:lnTo>
                <a:lnTo>
                  <a:pt x="1461" y="54"/>
                </a:lnTo>
                <a:lnTo>
                  <a:pt x="1493" y="54"/>
                </a:lnTo>
                <a:lnTo>
                  <a:pt x="1525" y="54"/>
                </a:lnTo>
                <a:lnTo>
                  <a:pt x="1547" y="43"/>
                </a:lnTo>
                <a:lnTo>
                  <a:pt x="1568" y="43"/>
                </a:lnTo>
                <a:lnTo>
                  <a:pt x="1589" y="43"/>
                </a:lnTo>
                <a:lnTo>
                  <a:pt x="1632" y="32"/>
                </a:lnTo>
                <a:lnTo>
                  <a:pt x="1653" y="32"/>
                </a:lnTo>
                <a:lnTo>
                  <a:pt x="1685" y="32"/>
                </a:lnTo>
                <a:lnTo>
                  <a:pt x="1707" y="22"/>
                </a:lnTo>
                <a:lnTo>
                  <a:pt x="1739" y="22"/>
                </a:lnTo>
                <a:lnTo>
                  <a:pt x="1760" y="22"/>
                </a:lnTo>
                <a:lnTo>
                  <a:pt x="1781" y="11"/>
                </a:lnTo>
                <a:lnTo>
                  <a:pt x="1803" y="11"/>
                </a:lnTo>
                <a:lnTo>
                  <a:pt x="1824" y="11"/>
                </a:lnTo>
                <a:lnTo>
                  <a:pt x="1856" y="11"/>
                </a:lnTo>
                <a:lnTo>
                  <a:pt x="1888" y="11"/>
                </a:lnTo>
                <a:lnTo>
                  <a:pt x="1920" y="0"/>
                </a:lnTo>
                <a:lnTo>
                  <a:pt x="1941" y="0"/>
                </a:lnTo>
                <a:lnTo>
                  <a:pt x="1973" y="0"/>
                </a:lnTo>
                <a:lnTo>
                  <a:pt x="1995" y="0"/>
                </a:lnTo>
                <a:lnTo>
                  <a:pt x="2016" y="0"/>
                </a:lnTo>
                <a:lnTo>
                  <a:pt x="2037" y="0"/>
                </a:lnTo>
                <a:lnTo>
                  <a:pt x="2069" y="0"/>
                </a:lnTo>
                <a:lnTo>
                  <a:pt x="2101" y="11"/>
                </a:lnTo>
                <a:lnTo>
                  <a:pt x="2133" y="11"/>
                </a:lnTo>
                <a:lnTo>
                  <a:pt x="2165" y="11"/>
                </a:lnTo>
                <a:lnTo>
                  <a:pt x="2187" y="11"/>
                </a:lnTo>
                <a:lnTo>
                  <a:pt x="2208" y="22"/>
                </a:lnTo>
                <a:lnTo>
                  <a:pt x="2229" y="22"/>
                </a:lnTo>
                <a:lnTo>
                  <a:pt x="2251" y="22"/>
                </a:lnTo>
                <a:lnTo>
                  <a:pt x="2283" y="32"/>
                </a:lnTo>
                <a:lnTo>
                  <a:pt x="2315" y="32"/>
                </a:lnTo>
                <a:lnTo>
                  <a:pt x="2336" y="32"/>
                </a:lnTo>
                <a:lnTo>
                  <a:pt x="2357" y="32"/>
                </a:lnTo>
                <a:lnTo>
                  <a:pt x="2379" y="43"/>
                </a:lnTo>
                <a:lnTo>
                  <a:pt x="2411" y="43"/>
                </a:lnTo>
                <a:lnTo>
                  <a:pt x="2432" y="43"/>
                </a:lnTo>
              </a:path>
            </a:pathLst>
          </a:custGeom>
          <a:noFill/>
          <a:ln w="50800" cap="rnd" cmpd="sng">
            <a:solidFill>
              <a:srgbClr val="FF3300"/>
            </a:solidFill>
            <a:prstDash val="solid"/>
            <a:round/>
            <a:headEnd type="none" w="med" len="med"/>
            <a:tailEnd type="triangle" w="med" len="med"/>
          </a:ln>
          <a:effectLst>
            <a:outerShdw blurRad="63500" dist="71842" dir="2700000" algn="ctr" rotWithShape="0">
              <a:schemeClr val="bg2">
                <a:alpha val="74998"/>
              </a:schemeClr>
            </a:outerShdw>
          </a:effectLs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MS PGothic" charset="0"/>
            </a:endParaRPr>
          </a:p>
        </p:txBody>
      </p:sp>
      <p:sp>
        <p:nvSpPr>
          <p:cNvPr id="857195" name="Freeform 107"/>
          <p:cNvSpPr>
            <a:spLocks/>
          </p:cNvSpPr>
          <p:nvPr/>
        </p:nvSpPr>
        <p:spPr bwMode="auto">
          <a:xfrm rot="19480296" flipV="1">
            <a:off x="3136900" y="2198688"/>
            <a:ext cx="3862388" cy="996950"/>
          </a:xfrm>
          <a:custGeom>
            <a:avLst/>
            <a:gdLst>
              <a:gd name="T0" fmla="*/ 11 w 2433"/>
              <a:gd name="T1" fmla="*/ 822 h 844"/>
              <a:gd name="T2" fmla="*/ 53 w 2433"/>
              <a:gd name="T3" fmla="*/ 779 h 844"/>
              <a:gd name="T4" fmla="*/ 85 w 2433"/>
              <a:gd name="T5" fmla="*/ 736 h 844"/>
              <a:gd name="T6" fmla="*/ 139 w 2433"/>
              <a:gd name="T7" fmla="*/ 694 h 844"/>
              <a:gd name="T8" fmla="*/ 181 w 2433"/>
              <a:gd name="T9" fmla="*/ 651 h 844"/>
              <a:gd name="T10" fmla="*/ 224 w 2433"/>
              <a:gd name="T11" fmla="*/ 619 h 844"/>
              <a:gd name="T12" fmla="*/ 267 w 2433"/>
              <a:gd name="T13" fmla="*/ 576 h 844"/>
              <a:gd name="T14" fmla="*/ 309 w 2433"/>
              <a:gd name="T15" fmla="*/ 544 h 844"/>
              <a:gd name="T16" fmla="*/ 352 w 2433"/>
              <a:gd name="T17" fmla="*/ 512 h 844"/>
              <a:gd name="T18" fmla="*/ 405 w 2433"/>
              <a:gd name="T19" fmla="*/ 470 h 844"/>
              <a:gd name="T20" fmla="*/ 448 w 2433"/>
              <a:gd name="T21" fmla="*/ 448 h 844"/>
              <a:gd name="T22" fmla="*/ 491 w 2433"/>
              <a:gd name="T23" fmla="*/ 416 h 844"/>
              <a:gd name="T24" fmla="*/ 533 w 2433"/>
              <a:gd name="T25" fmla="*/ 395 h 844"/>
              <a:gd name="T26" fmla="*/ 576 w 2433"/>
              <a:gd name="T27" fmla="*/ 374 h 844"/>
              <a:gd name="T28" fmla="*/ 629 w 2433"/>
              <a:gd name="T29" fmla="*/ 342 h 844"/>
              <a:gd name="T30" fmla="*/ 704 w 2433"/>
              <a:gd name="T31" fmla="*/ 310 h 844"/>
              <a:gd name="T32" fmla="*/ 757 w 2433"/>
              <a:gd name="T33" fmla="*/ 278 h 844"/>
              <a:gd name="T34" fmla="*/ 821 w 2433"/>
              <a:gd name="T35" fmla="*/ 256 h 844"/>
              <a:gd name="T36" fmla="*/ 875 w 2433"/>
              <a:gd name="T37" fmla="*/ 235 h 844"/>
              <a:gd name="T38" fmla="*/ 917 w 2433"/>
              <a:gd name="T39" fmla="*/ 214 h 844"/>
              <a:gd name="T40" fmla="*/ 971 w 2433"/>
              <a:gd name="T41" fmla="*/ 192 h 844"/>
              <a:gd name="T42" fmla="*/ 1024 w 2433"/>
              <a:gd name="T43" fmla="*/ 171 h 844"/>
              <a:gd name="T44" fmla="*/ 1067 w 2433"/>
              <a:gd name="T45" fmla="*/ 160 h 844"/>
              <a:gd name="T46" fmla="*/ 1120 w 2433"/>
              <a:gd name="T47" fmla="*/ 139 h 844"/>
              <a:gd name="T48" fmla="*/ 1173 w 2433"/>
              <a:gd name="T49" fmla="*/ 128 h 844"/>
              <a:gd name="T50" fmla="*/ 1216 w 2433"/>
              <a:gd name="T51" fmla="*/ 107 h 844"/>
              <a:gd name="T52" fmla="*/ 1269 w 2433"/>
              <a:gd name="T53" fmla="*/ 96 h 844"/>
              <a:gd name="T54" fmla="*/ 1312 w 2433"/>
              <a:gd name="T55" fmla="*/ 86 h 844"/>
              <a:gd name="T56" fmla="*/ 1365 w 2433"/>
              <a:gd name="T57" fmla="*/ 75 h 844"/>
              <a:gd name="T58" fmla="*/ 1419 w 2433"/>
              <a:gd name="T59" fmla="*/ 64 h 844"/>
              <a:gd name="T60" fmla="*/ 1461 w 2433"/>
              <a:gd name="T61" fmla="*/ 54 h 844"/>
              <a:gd name="T62" fmla="*/ 1525 w 2433"/>
              <a:gd name="T63" fmla="*/ 54 h 844"/>
              <a:gd name="T64" fmla="*/ 1568 w 2433"/>
              <a:gd name="T65" fmla="*/ 43 h 844"/>
              <a:gd name="T66" fmla="*/ 1632 w 2433"/>
              <a:gd name="T67" fmla="*/ 32 h 844"/>
              <a:gd name="T68" fmla="*/ 1685 w 2433"/>
              <a:gd name="T69" fmla="*/ 32 h 844"/>
              <a:gd name="T70" fmla="*/ 1739 w 2433"/>
              <a:gd name="T71" fmla="*/ 22 h 844"/>
              <a:gd name="T72" fmla="*/ 1781 w 2433"/>
              <a:gd name="T73" fmla="*/ 11 h 844"/>
              <a:gd name="T74" fmla="*/ 1824 w 2433"/>
              <a:gd name="T75" fmla="*/ 11 h 844"/>
              <a:gd name="T76" fmla="*/ 1888 w 2433"/>
              <a:gd name="T77" fmla="*/ 11 h 844"/>
              <a:gd name="T78" fmla="*/ 1941 w 2433"/>
              <a:gd name="T79" fmla="*/ 0 h 844"/>
              <a:gd name="T80" fmla="*/ 1995 w 2433"/>
              <a:gd name="T81" fmla="*/ 0 h 844"/>
              <a:gd name="T82" fmla="*/ 2037 w 2433"/>
              <a:gd name="T83" fmla="*/ 0 h 844"/>
              <a:gd name="T84" fmla="*/ 2101 w 2433"/>
              <a:gd name="T85" fmla="*/ 11 h 844"/>
              <a:gd name="T86" fmla="*/ 2165 w 2433"/>
              <a:gd name="T87" fmla="*/ 11 h 844"/>
              <a:gd name="T88" fmla="*/ 2208 w 2433"/>
              <a:gd name="T89" fmla="*/ 22 h 844"/>
              <a:gd name="T90" fmla="*/ 2251 w 2433"/>
              <a:gd name="T91" fmla="*/ 22 h 844"/>
              <a:gd name="T92" fmla="*/ 2315 w 2433"/>
              <a:gd name="T93" fmla="*/ 32 h 844"/>
              <a:gd name="T94" fmla="*/ 2357 w 2433"/>
              <a:gd name="T95" fmla="*/ 32 h 844"/>
              <a:gd name="T96" fmla="*/ 2411 w 2433"/>
              <a:gd name="T97" fmla="*/ 43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33" h="844">
                <a:moveTo>
                  <a:pt x="0" y="843"/>
                </a:moveTo>
                <a:lnTo>
                  <a:pt x="11" y="822"/>
                </a:lnTo>
                <a:lnTo>
                  <a:pt x="32" y="800"/>
                </a:lnTo>
                <a:lnTo>
                  <a:pt x="53" y="779"/>
                </a:lnTo>
                <a:lnTo>
                  <a:pt x="64" y="758"/>
                </a:lnTo>
                <a:lnTo>
                  <a:pt x="85" y="736"/>
                </a:lnTo>
                <a:lnTo>
                  <a:pt x="107" y="715"/>
                </a:lnTo>
                <a:lnTo>
                  <a:pt x="139" y="694"/>
                </a:lnTo>
                <a:lnTo>
                  <a:pt x="160" y="662"/>
                </a:lnTo>
                <a:lnTo>
                  <a:pt x="181" y="651"/>
                </a:lnTo>
                <a:lnTo>
                  <a:pt x="203" y="640"/>
                </a:lnTo>
                <a:lnTo>
                  <a:pt x="224" y="619"/>
                </a:lnTo>
                <a:lnTo>
                  <a:pt x="245" y="598"/>
                </a:lnTo>
                <a:lnTo>
                  <a:pt x="267" y="576"/>
                </a:lnTo>
                <a:lnTo>
                  <a:pt x="288" y="566"/>
                </a:lnTo>
                <a:lnTo>
                  <a:pt x="309" y="544"/>
                </a:lnTo>
                <a:lnTo>
                  <a:pt x="331" y="523"/>
                </a:lnTo>
                <a:lnTo>
                  <a:pt x="352" y="512"/>
                </a:lnTo>
                <a:lnTo>
                  <a:pt x="384" y="491"/>
                </a:lnTo>
                <a:lnTo>
                  <a:pt x="405" y="470"/>
                </a:lnTo>
                <a:lnTo>
                  <a:pt x="427" y="459"/>
                </a:lnTo>
                <a:lnTo>
                  <a:pt x="448" y="448"/>
                </a:lnTo>
                <a:lnTo>
                  <a:pt x="469" y="438"/>
                </a:lnTo>
                <a:lnTo>
                  <a:pt x="491" y="416"/>
                </a:lnTo>
                <a:lnTo>
                  <a:pt x="512" y="406"/>
                </a:lnTo>
                <a:lnTo>
                  <a:pt x="533" y="395"/>
                </a:lnTo>
                <a:lnTo>
                  <a:pt x="555" y="384"/>
                </a:lnTo>
                <a:lnTo>
                  <a:pt x="576" y="374"/>
                </a:lnTo>
                <a:lnTo>
                  <a:pt x="608" y="352"/>
                </a:lnTo>
                <a:lnTo>
                  <a:pt x="629" y="342"/>
                </a:lnTo>
                <a:lnTo>
                  <a:pt x="661" y="320"/>
                </a:lnTo>
                <a:lnTo>
                  <a:pt x="704" y="310"/>
                </a:lnTo>
                <a:lnTo>
                  <a:pt x="725" y="299"/>
                </a:lnTo>
                <a:lnTo>
                  <a:pt x="757" y="278"/>
                </a:lnTo>
                <a:lnTo>
                  <a:pt x="789" y="267"/>
                </a:lnTo>
                <a:lnTo>
                  <a:pt x="821" y="256"/>
                </a:lnTo>
                <a:lnTo>
                  <a:pt x="843" y="235"/>
                </a:lnTo>
                <a:lnTo>
                  <a:pt x="875" y="235"/>
                </a:lnTo>
                <a:lnTo>
                  <a:pt x="896" y="224"/>
                </a:lnTo>
                <a:lnTo>
                  <a:pt x="917" y="214"/>
                </a:lnTo>
                <a:lnTo>
                  <a:pt x="949" y="203"/>
                </a:lnTo>
                <a:lnTo>
                  <a:pt x="971" y="192"/>
                </a:lnTo>
                <a:lnTo>
                  <a:pt x="1003" y="182"/>
                </a:lnTo>
                <a:lnTo>
                  <a:pt x="1024" y="171"/>
                </a:lnTo>
                <a:lnTo>
                  <a:pt x="1045" y="160"/>
                </a:lnTo>
                <a:lnTo>
                  <a:pt x="1067" y="160"/>
                </a:lnTo>
                <a:lnTo>
                  <a:pt x="1088" y="160"/>
                </a:lnTo>
                <a:lnTo>
                  <a:pt x="1120" y="139"/>
                </a:lnTo>
                <a:lnTo>
                  <a:pt x="1152" y="128"/>
                </a:lnTo>
                <a:lnTo>
                  <a:pt x="1173" y="128"/>
                </a:lnTo>
                <a:lnTo>
                  <a:pt x="1195" y="118"/>
                </a:lnTo>
                <a:lnTo>
                  <a:pt x="1216" y="107"/>
                </a:lnTo>
                <a:lnTo>
                  <a:pt x="1237" y="107"/>
                </a:lnTo>
                <a:lnTo>
                  <a:pt x="1269" y="96"/>
                </a:lnTo>
                <a:lnTo>
                  <a:pt x="1291" y="86"/>
                </a:lnTo>
                <a:lnTo>
                  <a:pt x="1312" y="86"/>
                </a:lnTo>
                <a:lnTo>
                  <a:pt x="1344" y="86"/>
                </a:lnTo>
                <a:lnTo>
                  <a:pt x="1365" y="75"/>
                </a:lnTo>
                <a:lnTo>
                  <a:pt x="1397" y="64"/>
                </a:lnTo>
                <a:lnTo>
                  <a:pt x="1419" y="64"/>
                </a:lnTo>
                <a:lnTo>
                  <a:pt x="1440" y="64"/>
                </a:lnTo>
                <a:lnTo>
                  <a:pt x="1461" y="54"/>
                </a:lnTo>
                <a:lnTo>
                  <a:pt x="1493" y="54"/>
                </a:lnTo>
                <a:lnTo>
                  <a:pt x="1525" y="54"/>
                </a:lnTo>
                <a:lnTo>
                  <a:pt x="1547" y="43"/>
                </a:lnTo>
                <a:lnTo>
                  <a:pt x="1568" y="43"/>
                </a:lnTo>
                <a:lnTo>
                  <a:pt x="1589" y="43"/>
                </a:lnTo>
                <a:lnTo>
                  <a:pt x="1632" y="32"/>
                </a:lnTo>
                <a:lnTo>
                  <a:pt x="1653" y="32"/>
                </a:lnTo>
                <a:lnTo>
                  <a:pt x="1685" y="32"/>
                </a:lnTo>
                <a:lnTo>
                  <a:pt x="1707" y="22"/>
                </a:lnTo>
                <a:lnTo>
                  <a:pt x="1739" y="22"/>
                </a:lnTo>
                <a:lnTo>
                  <a:pt x="1760" y="22"/>
                </a:lnTo>
                <a:lnTo>
                  <a:pt x="1781" y="11"/>
                </a:lnTo>
                <a:lnTo>
                  <a:pt x="1803" y="11"/>
                </a:lnTo>
                <a:lnTo>
                  <a:pt x="1824" y="11"/>
                </a:lnTo>
                <a:lnTo>
                  <a:pt x="1856" y="11"/>
                </a:lnTo>
                <a:lnTo>
                  <a:pt x="1888" y="11"/>
                </a:lnTo>
                <a:lnTo>
                  <a:pt x="1920" y="0"/>
                </a:lnTo>
                <a:lnTo>
                  <a:pt x="1941" y="0"/>
                </a:lnTo>
                <a:lnTo>
                  <a:pt x="1973" y="0"/>
                </a:lnTo>
                <a:lnTo>
                  <a:pt x="1995" y="0"/>
                </a:lnTo>
                <a:lnTo>
                  <a:pt x="2016" y="0"/>
                </a:lnTo>
                <a:lnTo>
                  <a:pt x="2037" y="0"/>
                </a:lnTo>
                <a:lnTo>
                  <a:pt x="2069" y="0"/>
                </a:lnTo>
                <a:lnTo>
                  <a:pt x="2101" y="11"/>
                </a:lnTo>
                <a:lnTo>
                  <a:pt x="2133" y="11"/>
                </a:lnTo>
                <a:lnTo>
                  <a:pt x="2165" y="11"/>
                </a:lnTo>
                <a:lnTo>
                  <a:pt x="2187" y="11"/>
                </a:lnTo>
                <a:lnTo>
                  <a:pt x="2208" y="22"/>
                </a:lnTo>
                <a:lnTo>
                  <a:pt x="2229" y="22"/>
                </a:lnTo>
                <a:lnTo>
                  <a:pt x="2251" y="22"/>
                </a:lnTo>
                <a:lnTo>
                  <a:pt x="2283" y="32"/>
                </a:lnTo>
                <a:lnTo>
                  <a:pt x="2315" y="32"/>
                </a:lnTo>
                <a:lnTo>
                  <a:pt x="2336" y="32"/>
                </a:lnTo>
                <a:lnTo>
                  <a:pt x="2357" y="32"/>
                </a:lnTo>
                <a:lnTo>
                  <a:pt x="2379" y="43"/>
                </a:lnTo>
                <a:lnTo>
                  <a:pt x="2411" y="43"/>
                </a:lnTo>
                <a:lnTo>
                  <a:pt x="2432" y="43"/>
                </a:lnTo>
              </a:path>
            </a:pathLst>
          </a:custGeom>
          <a:noFill/>
          <a:ln w="50800" cap="rnd" cmpd="sng">
            <a:solidFill>
              <a:srgbClr val="FF3300"/>
            </a:solidFill>
            <a:prstDash val="solid"/>
            <a:round/>
            <a:headEnd type="arrow" w="med" len="med"/>
            <a:tailEnd type="none" w="med" len="med"/>
          </a:ln>
          <a:effectLst>
            <a:outerShdw blurRad="63500" dist="71842" dir="2700000" algn="ctr" rotWithShape="0">
              <a:schemeClr val="bg2">
                <a:alpha val="74998"/>
              </a:schemeClr>
            </a:outerShdw>
          </a:effectLs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MS PGothic" charset="0"/>
            </a:endParaRPr>
          </a:p>
        </p:txBody>
      </p:sp>
      <p:grpSp>
        <p:nvGrpSpPr>
          <p:cNvPr id="857196" name="Group 108"/>
          <p:cNvGrpSpPr>
            <a:grpSpLocks/>
          </p:cNvGrpSpPr>
          <p:nvPr/>
        </p:nvGrpSpPr>
        <p:grpSpPr bwMode="auto">
          <a:xfrm>
            <a:off x="6369050" y="933450"/>
            <a:ext cx="2000250" cy="1327150"/>
            <a:chOff x="3968" y="621"/>
            <a:chExt cx="1260" cy="836"/>
          </a:xfrm>
        </p:grpSpPr>
        <p:sp>
          <p:nvSpPr>
            <p:cNvPr id="857197" name="Freeform 109"/>
            <p:cNvSpPr>
              <a:spLocks/>
            </p:cNvSpPr>
            <p:nvPr/>
          </p:nvSpPr>
          <p:spPr bwMode="auto">
            <a:xfrm>
              <a:off x="3968" y="763"/>
              <a:ext cx="428" cy="278"/>
            </a:xfrm>
            <a:custGeom>
              <a:avLst/>
              <a:gdLst>
                <a:gd name="T0" fmla="*/ 0 w 428"/>
                <a:gd name="T1" fmla="*/ 0 h 278"/>
                <a:gd name="T2" fmla="*/ 21 w 428"/>
                <a:gd name="T3" fmla="*/ 0 h 278"/>
                <a:gd name="T4" fmla="*/ 43 w 428"/>
                <a:gd name="T5" fmla="*/ 0 h 278"/>
                <a:gd name="T6" fmla="*/ 64 w 428"/>
                <a:gd name="T7" fmla="*/ 10 h 278"/>
                <a:gd name="T8" fmla="*/ 96 w 428"/>
                <a:gd name="T9" fmla="*/ 21 h 278"/>
                <a:gd name="T10" fmla="*/ 117 w 428"/>
                <a:gd name="T11" fmla="*/ 21 h 278"/>
                <a:gd name="T12" fmla="*/ 139 w 428"/>
                <a:gd name="T13" fmla="*/ 21 h 278"/>
                <a:gd name="T14" fmla="*/ 160 w 428"/>
                <a:gd name="T15" fmla="*/ 32 h 278"/>
                <a:gd name="T16" fmla="*/ 181 w 428"/>
                <a:gd name="T17" fmla="*/ 42 h 278"/>
                <a:gd name="T18" fmla="*/ 203 w 428"/>
                <a:gd name="T19" fmla="*/ 53 h 278"/>
                <a:gd name="T20" fmla="*/ 224 w 428"/>
                <a:gd name="T21" fmla="*/ 64 h 278"/>
                <a:gd name="T22" fmla="*/ 235 w 428"/>
                <a:gd name="T23" fmla="*/ 85 h 278"/>
                <a:gd name="T24" fmla="*/ 256 w 428"/>
                <a:gd name="T25" fmla="*/ 96 h 278"/>
                <a:gd name="T26" fmla="*/ 277 w 428"/>
                <a:gd name="T27" fmla="*/ 106 h 278"/>
                <a:gd name="T28" fmla="*/ 299 w 428"/>
                <a:gd name="T29" fmla="*/ 128 h 278"/>
                <a:gd name="T30" fmla="*/ 320 w 428"/>
                <a:gd name="T31" fmla="*/ 138 h 278"/>
                <a:gd name="T32" fmla="*/ 331 w 428"/>
                <a:gd name="T33" fmla="*/ 160 h 278"/>
                <a:gd name="T34" fmla="*/ 352 w 428"/>
                <a:gd name="T35" fmla="*/ 170 h 278"/>
                <a:gd name="T36" fmla="*/ 363 w 428"/>
                <a:gd name="T37" fmla="*/ 192 h 278"/>
                <a:gd name="T38" fmla="*/ 384 w 428"/>
                <a:gd name="T39" fmla="*/ 202 h 278"/>
                <a:gd name="T40" fmla="*/ 395 w 428"/>
                <a:gd name="T41" fmla="*/ 224 h 278"/>
                <a:gd name="T42" fmla="*/ 416 w 428"/>
                <a:gd name="T43" fmla="*/ 234 h 278"/>
                <a:gd name="T44" fmla="*/ 416 w 428"/>
                <a:gd name="T45" fmla="*/ 256 h 278"/>
                <a:gd name="T46" fmla="*/ 427 w 428"/>
                <a:gd name="T47"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8" h="278">
                  <a:moveTo>
                    <a:pt x="0" y="0"/>
                  </a:moveTo>
                  <a:lnTo>
                    <a:pt x="21" y="0"/>
                  </a:lnTo>
                  <a:lnTo>
                    <a:pt x="43" y="0"/>
                  </a:lnTo>
                  <a:lnTo>
                    <a:pt x="64" y="10"/>
                  </a:lnTo>
                  <a:lnTo>
                    <a:pt x="96" y="21"/>
                  </a:lnTo>
                  <a:lnTo>
                    <a:pt x="117" y="21"/>
                  </a:lnTo>
                  <a:lnTo>
                    <a:pt x="139" y="21"/>
                  </a:lnTo>
                  <a:lnTo>
                    <a:pt x="160" y="32"/>
                  </a:lnTo>
                  <a:lnTo>
                    <a:pt x="181" y="42"/>
                  </a:lnTo>
                  <a:lnTo>
                    <a:pt x="203" y="53"/>
                  </a:lnTo>
                  <a:lnTo>
                    <a:pt x="224" y="64"/>
                  </a:lnTo>
                  <a:lnTo>
                    <a:pt x="235" y="85"/>
                  </a:lnTo>
                  <a:lnTo>
                    <a:pt x="256" y="96"/>
                  </a:lnTo>
                  <a:lnTo>
                    <a:pt x="277" y="106"/>
                  </a:lnTo>
                  <a:lnTo>
                    <a:pt x="299" y="128"/>
                  </a:lnTo>
                  <a:lnTo>
                    <a:pt x="320" y="138"/>
                  </a:lnTo>
                  <a:lnTo>
                    <a:pt x="331" y="160"/>
                  </a:lnTo>
                  <a:lnTo>
                    <a:pt x="352" y="170"/>
                  </a:lnTo>
                  <a:lnTo>
                    <a:pt x="363" y="192"/>
                  </a:lnTo>
                  <a:lnTo>
                    <a:pt x="384" y="202"/>
                  </a:lnTo>
                  <a:lnTo>
                    <a:pt x="395" y="224"/>
                  </a:lnTo>
                  <a:lnTo>
                    <a:pt x="416" y="234"/>
                  </a:lnTo>
                  <a:lnTo>
                    <a:pt x="416" y="256"/>
                  </a:lnTo>
                  <a:lnTo>
                    <a:pt x="427" y="277"/>
                  </a:lnTo>
                </a:path>
              </a:pathLst>
            </a:custGeom>
            <a:noFill/>
            <a:ln w="50800" cap="rnd" cmpd="sng">
              <a:solidFill>
                <a:srgbClr val="00FF00"/>
              </a:solidFill>
              <a:prstDash val="solid"/>
              <a:round/>
              <a:headEnd type="triangle" w="med" len="med"/>
              <a:tailEnd type="none" w="med" len="med"/>
            </a:ln>
            <a:effectLst>
              <a:outerShdw blurRad="63500" dist="71842" dir="2700000" algn="ctr" rotWithShape="0">
                <a:schemeClr val="bg2">
                  <a:alpha val="74998"/>
                </a:schemeClr>
              </a:outerShdw>
            </a:effectLs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MS PGothic" charset="0"/>
              </a:endParaRPr>
            </a:p>
          </p:txBody>
        </p:sp>
        <p:sp>
          <p:nvSpPr>
            <p:cNvPr id="857198" name="Freeform 110"/>
            <p:cNvSpPr>
              <a:spLocks/>
            </p:cNvSpPr>
            <p:nvPr/>
          </p:nvSpPr>
          <p:spPr bwMode="auto">
            <a:xfrm>
              <a:off x="4491" y="677"/>
              <a:ext cx="427" cy="321"/>
            </a:xfrm>
            <a:custGeom>
              <a:avLst/>
              <a:gdLst>
                <a:gd name="T0" fmla="*/ 0 w 427"/>
                <a:gd name="T1" fmla="*/ 320 h 321"/>
                <a:gd name="T2" fmla="*/ 21 w 427"/>
                <a:gd name="T3" fmla="*/ 299 h 321"/>
                <a:gd name="T4" fmla="*/ 32 w 427"/>
                <a:gd name="T5" fmla="*/ 278 h 321"/>
                <a:gd name="T6" fmla="*/ 42 w 427"/>
                <a:gd name="T7" fmla="*/ 256 h 321"/>
                <a:gd name="T8" fmla="*/ 53 w 427"/>
                <a:gd name="T9" fmla="*/ 235 h 321"/>
                <a:gd name="T10" fmla="*/ 64 w 427"/>
                <a:gd name="T11" fmla="*/ 214 h 321"/>
                <a:gd name="T12" fmla="*/ 85 w 427"/>
                <a:gd name="T13" fmla="*/ 203 h 321"/>
                <a:gd name="T14" fmla="*/ 96 w 427"/>
                <a:gd name="T15" fmla="*/ 182 h 321"/>
                <a:gd name="T16" fmla="*/ 106 w 427"/>
                <a:gd name="T17" fmla="*/ 160 h 321"/>
                <a:gd name="T18" fmla="*/ 128 w 427"/>
                <a:gd name="T19" fmla="*/ 150 h 321"/>
                <a:gd name="T20" fmla="*/ 138 w 427"/>
                <a:gd name="T21" fmla="*/ 128 h 321"/>
                <a:gd name="T22" fmla="*/ 160 w 427"/>
                <a:gd name="T23" fmla="*/ 107 h 321"/>
                <a:gd name="T24" fmla="*/ 181 w 427"/>
                <a:gd name="T25" fmla="*/ 96 h 321"/>
                <a:gd name="T26" fmla="*/ 192 w 427"/>
                <a:gd name="T27" fmla="*/ 75 h 321"/>
                <a:gd name="T28" fmla="*/ 213 w 427"/>
                <a:gd name="T29" fmla="*/ 75 h 321"/>
                <a:gd name="T30" fmla="*/ 234 w 427"/>
                <a:gd name="T31" fmla="*/ 64 h 321"/>
                <a:gd name="T32" fmla="*/ 256 w 427"/>
                <a:gd name="T33" fmla="*/ 43 h 321"/>
                <a:gd name="T34" fmla="*/ 277 w 427"/>
                <a:gd name="T35" fmla="*/ 32 h 321"/>
                <a:gd name="T36" fmla="*/ 298 w 427"/>
                <a:gd name="T37" fmla="*/ 32 h 321"/>
                <a:gd name="T38" fmla="*/ 320 w 427"/>
                <a:gd name="T39" fmla="*/ 22 h 321"/>
                <a:gd name="T40" fmla="*/ 341 w 427"/>
                <a:gd name="T41" fmla="*/ 11 h 321"/>
                <a:gd name="T42" fmla="*/ 362 w 427"/>
                <a:gd name="T43" fmla="*/ 0 h 321"/>
                <a:gd name="T44" fmla="*/ 384 w 427"/>
                <a:gd name="T45" fmla="*/ 0 h 321"/>
                <a:gd name="T46" fmla="*/ 405 w 427"/>
                <a:gd name="T47" fmla="*/ 0 h 321"/>
                <a:gd name="T48" fmla="*/ 426 w 427"/>
                <a:gd name="T49" fmla="*/ 0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7" h="321">
                  <a:moveTo>
                    <a:pt x="0" y="320"/>
                  </a:moveTo>
                  <a:lnTo>
                    <a:pt x="21" y="299"/>
                  </a:lnTo>
                  <a:lnTo>
                    <a:pt x="32" y="278"/>
                  </a:lnTo>
                  <a:lnTo>
                    <a:pt x="42" y="256"/>
                  </a:lnTo>
                  <a:lnTo>
                    <a:pt x="53" y="235"/>
                  </a:lnTo>
                  <a:lnTo>
                    <a:pt x="64" y="214"/>
                  </a:lnTo>
                  <a:lnTo>
                    <a:pt x="85" y="203"/>
                  </a:lnTo>
                  <a:lnTo>
                    <a:pt x="96" y="182"/>
                  </a:lnTo>
                  <a:lnTo>
                    <a:pt x="106" y="160"/>
                  </a:lnTo>
                  <a:lnTo>
                    <a:pt x="128" y="150"/>
                  </a:lnTo>
                  <a:lnTo>
                    <a:pt x="138" y="128"/>
                  </a:lnTo>
                  <a:lnTo>
                    <a:pt x="160" y="107"/>
                  </a:lnTo>
                  <a:lnTo>
                    <a:pt x="181" y="96"/>
                  </a:lnTo>
                  <a:lnTo>
                    <a:pt x="192" y="75"/>
                  </a:lnTo>
                  <a:lnTo>
                    <a:pt x="213" y="75"/>
                  </a:lnTo>
                  <a:lnTo>
                    <a:pt x="234" y="64"/>
                  </a:lnTo>
                  <a:lnTo>
                    <a:pt x="256" y="43"/>
                  </a:lnTo>
                  <a:lnTo>
                    <a:pt x="277" y="32"/>
                  </a:lnTo>
                  <a:lnTo>
                    <a:pt x="298" y="32"/>
                  </a:lnTo>
                  <a:lnTo>
                    <a:pt x="320" y="22"/>
                  </a:lnTo>
                  <a:lnTo>
                    <a:pt x="341" y="11"/>
                  </a:lnTo>
                  <a:lnTo>
                    <a:pt x="362" y="0"/>
                  </a:lnTo>
                  <a:lnTo>
                    <a:pt x="384" y="0"/>
                  </a:lnTo>
                  <a:lnTo>
                    <a:pt x="405" y="0"/>
                  </a:lnTo>
                  <a:lnTo>
                    <a:pt x="426"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MS PGothic" charset="0"/>
              </a:endParaRPr>
            </a:p>
          </p:txBody>
        </p:sp>
        <p:sp>
          <p:nvSpPr>
            <p:cNvPr id="857199" name="Freeform 111"/>
            <p:cNvSpPr>
              <a:spLocks/>
            </p:cNvSpPr>
            <p:nvPr/>
          </p:nvSpPr>
          <p:spPr bwMode="auto">
            <a:xfrm>
              <a:off x="4512" y="1179"/>
              <a:ext cx="545" cy="278"/>
            </a:xfrm>
            <a:custGeom>
              <a:avLst/>
              <a:gdLst>
                <a:gd name="T0" fmla="*/ 0 w 545"/>
                <a:gd name="T1" fmla="*/ 0 h 278"/>
                <a:gd name="T2" fmla="*/ 11 w 545"/>
                <a:gd name="T3" fmla="*/ 21 h 278"/>
                <a:gd name="T4" fmla="*/ 32 w 545"/>
                <a:gd name="T5" fmla="*/ 32 h 278"/>
                <a:gd name="T6" fmla="*/ 43 w 545"/>
                <a:gd name="T7" fmla="*/ 53 h 278"/>
                <a:gd name="T8" fmla="*/ 53 w 545"/>
                <a:gd name="T9" fmla="*/ 74 h 278"/>
                <a:gd name="T10" fmla="*/ 75 w 545"/>
                <a:gd name="T11" fmla="*/ 96 h 278"/>
                <a:gd name="T12" fmla="*/ 96 w 545"/>
                <a:gd name="T13" fmla="*/ 106 h 278"/>
                <a:gd name="T14" fmla="*/ 107 w 545"/>
                <a:gd name="T15" fmla="*/ 128 h 278"/>
                <a:gd name="T16" fmla="*/ 128 w 545"/>
                <a:gd name="T17" fmla="*/ 138 h 278"/>
                <a:gd name="T18" fmla="*/ 149 w 545"/>
                <a:gd name="T19" fmla="*/ 160 h 278"/>
                <a:gd name="T20" fmla="*/ 171 w 545"/>
                <a:gd name="T21" fmla="*/ 170 h 278"/>
                <a:gd name="T22" fmla="*/ 192 w 545"/>
                <a:gd name="T23" fmla="*/ 181 h 278"/>
                <a:gd name="T24" fmla="*/ 213 w 545"/>
                <a:gd name="T25" fmla="*/ 192 h 278"/>
                <a:gd name="T26" fmla="*/ 235 w 545"/>
                <a:gd name="T27" fmla="*/ 202 h 278"/>
                <a:gd name="T28" fmla="*/ 256 w 545"/>
                <a:gd name="T29" fmla="*/ 224 h 278"/>
                <a:gd name="T30" fmla="*/ 277 w 545"/>
                <a:gd name="T31" fmla="*/ 224 h 278"/>
                <a:gd name="T32" fmla="*/ 299 w 545"/>
                <a:gd name="T33" fmla="*/ 234 h 278"/>
                <a:gd name="T34" fmla="*/ 320 w 545"/>
                <a:gd name="T35" fmla="*/ 234 h 278"/>
                <a:gd name="T36" fmla="*/ 352 w 545"/>
                <a:gd name="T37" fmla="*/ 256 h 278"/>
                <a:gd name="T38" fmla="*/ 384 w 545"/>
                <a:gd name="T39" fmla="*/ 256 h 278"/>
                <a:gd name="T40" fmla="*/ 405 w 545"/>
                <a:gd name="T41" fmla="*/ 266 h 278"/>
                <a:gd name="T42" fmla="*/ 427 w 545"/>
                <a:gd name="T43" fmla="*/ 266 h 278"/>
                <a:gd name="T44" fmla="*/ 448 w 545"/>
                <a:gd name="T45" fmla="*/ 266 h 278"/>
                <a:gd name="T46" fmla="*/ 469 w 545"/>
                <a:gd name="T47" fmla="*/ 277 h 278"/>
                <a:gd name="T48" fmla="*/ 501 w 545"/>
                <a:gd name="T49" fmla="*/ 277 h 278"/>
                <a:gd name="T50" fmla="*/ 523 w 545"/>
                <a:gd name="T51" fmla="*/ 277 h 278"/>
                <a:gd name="T52" fmla="*/ 544 w 545"/>
                <a:gd name="T53" fmla="*/ 2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5" h="278">
                  <a:moveTo>
                    <a:pt x="0" y="0"/>
                  </a:moveTo>
                  <a:lnTo>
                    <a:pt x="11" y="21"/>
                  </a:lnTo>
                  <a:lnTo>
                    <a:pt x="32" y="32"/>
                  </a:lnTo>
                  <a:lnTo>
                    <a:pt x="43" y="53"/>
                  </a:lnTo>
                  <a:lnTo>
                    <a:pt x="53" y="74"/>
                  </a:lnTo>
                  <a:lnTo>
                    <a:pt x="75" y="96"/>
                  </a:lnTo>
                  <a:lnTo>
                    <a:pt x="96" y="106"/>
                  </a:lnTo>
                  <a:lnTo>
                    <a:pt x="107" y="128"/>
                  </a:lnTo>
                  <a:lnTo>
                    <a:pt x="128" y="138"/>
                  </a:lnTo>
                  <a:lnTo>
                    <a:pt x="149" y="160"/>
                  </a:lnTo>
                  <a:lnTo>
                    <a:pt x="171" y="170"/>
                  </a:lnTo>
                  <a:lnTo>
                    <a:pt x="192" y="181"/>
                  </a:lnTo>
                  <a:lnTo>
                    <a:pt x="213" y="192"/>
                  </a:lnTo>
                  <a:lnTo>
                    <a:pt x="235" y="202"/>
                  </a:lnTo>
                  <a:lnTo>
                    <a:pt x="256" y="224"/>
                  </a:lnTo>
                  <a:lnTo>
                    <a:pt x="277" y="224"/>
                  </a:lnTo>
                  <a:lnTo>
                    <a:pt x="299" y="234"/>
                  </a:lnTo>
                  <a:lnTo>
                    <a:pt x="320" y="234"/>
                  </a:lnTo>
                  <a:lnTo>
                    <a:pt x="352" y="256"/>
                  </a:lnTo>
                  <a:lnTo>
                    <a:pt x="384" y="256"/>
                  </a:lnTo>
                  <a:lnTo>
                    <a:pt x="405" y="266"/>
                  </a:lnTo>
                  <a:lnTo>
                    <a:pt x="427" y="266"/>
                  </a:lnTo>
                  <a:lnTo>
                    <a:pt x="448" y="266"/>
                  </a:lnTo>
                  <a:lnTo>
                    <a:pt x="469" y="277"/>
                  </a:lnTo>
                  <a:lnTo>
                    <a:pt x="501" y="277"/>
                  </a:lnTo>
                  <a:lnTo>
                    <a:pt x="523" y="277"/>
                  </a:lnTo>
                  <a:lnTo>
                    <a:pt x="544" y="277"/>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MS PGothic" charset="0"/>
              </a:endParaRPr>
            </a:p>
          </p:txBody>
        </p:sp>
        <p:sp>
          <p:nvSpPr>
            <p:cNvPr id="857200" name="Freeform 112"/>
            <p:cNvSpPr>
              <a:spLocks/>
            </p:cNvSpPr>
            <p:nvPr/>
          </p:nvSpPr>
          <p:spPr bwMode="auto">
            <a:xfrm>
              <a:off x="4011" y="1179"/>
              <a:ext cx="417" cy="267"/>
            </a:xfrm>
            <a:custGeom>
              <a:avLst/>
              <a:gdLst>
                <a:gd name="T0" fmla="*/ 416 w 417"/>
                <a:gd name="T1" fmla="*/ 0 h 267"/>
                <a:gd name="T2" fmla="*/ 405 w 417"/>
                <a:gd name="T3" fmla="*/ 21 h 267"/>
                <a:gd name="T4" fmla="*/ 394 w 417"/>
                <a:gd name="T5" fmla="*/ 42 h 267"/>
                <a:gd name="T6" fmla="*/ 373 w 417"/>
                <a:gd name="T7" fmla="*/ 64 h 267"/>
                <a:gd name="T8" fmla="*/ 362 w 417"/>
                <a:gd name="T9" fmla="*/ 85 h 267"/>
                <a:gd name="T10" fmla="*/ 341 w 417"/>
                <a:gd name="T11" fmla="*/ 106 h 267"/>
                <a:gd name="T12" fmla="*/ 320 w 417"/>
                <a:gd name="T13" fmla="*/ 117 h 267"/>
                <a:gd name="T14" fmla="*/ 309 w 417"/>
                <a:gd name="T15" fmla="*/ 138 h 267"/>
                <a:gd name="T16" fmla="*/ 288 w 417"/>
                <a:gd name="T17" fmla="*/ 138 h 267"/>
                <a:gd name="T18" fmla="*/ 266 w 417"/>
                <a:gd name="T19" fmla="*/ 160 h 267"/>
                <a:gd name="T20" fmla="*/ 245 w 417"/>
                <a:gd name="T21" fmla="*/ 170 h 267"/>
                <a:gd name="T22" fmla="*/ 224 w 417"/>
                <a:gd name="T23" fmla="*/ 181 h 267"/>
                <a:gd name="T24" fmla="*/ 202 w 417"/>
                <a:gd name="T25" fmla="*/ 202 h 267"/>
                <a:gd name="T26" fmla="*/ 181 w 417"/>
                <a:gd name="T27" fmla="*/ 202 h 267"/>
                <a:gd name="T28" fmla="*/ 160 w 417"/>
                <a:gd name="T29" fmla="*/ 213 h 267"/>
                <a:gd name="T30" fmla="*/ 138 w 417"/>
                <a:gd name="T31" fmla="*/ 224 h 267"/>
                <a:gd name="T32" fmla="*/ 117 w 417"/>
                <a:gd name="T33" fmla="*/ 234 h 267"/>
                <a:gd name="T34" fmla="*/ 96 w 417"/>
                <a:gd name="T35" fmla="*/ 234 h 267"/>
                <a:gd name="T36" fmla="*/ 64 w 417"/>
                <a:gd name="T37" fmla="*/ 256 h 267"/>
                <a:gd name="T38" fmla="*/ 42 w 417"/>
                <a:gd name="T39" fmla="*/ 256 h 267"/>
                <a:gd name="T40" fmla="*/ 21 w 417"/>
                <a:gd name="T41" fmla="*/ 266 h 267"/>
                <a:gd name="T42" fmla="*/ 0 w 417"/>
                <a:gd name="T43" fmla="*/ 2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7" h="267">
                  <a:moveTo>
                    <a:pt x="416" y="0"/>
                  </a:moveTo>
                  <a:lnTo>
                    <a:pt x="405" y="21"/>
                  </a:lnTo>
                  <a:lnTo>
                    <a:pt x="394" y="42"/>
                  </a:lnTo>
                  <a:lnTo>
                    <a:pt x="373" y="64"/>
                  </a:lnTo>
                  <a:lnTo>
                    <a:pt x="362" y="85"/>
                  </a:lnTo>
                  <a:lnTo>
                    <a:pt x="341" y="106"/>
                  </a:lnTo>
                  <a:lnTo>
                    <a:pt x="320" y="117"/>
                  </a:lnTo>
                  <a:lnTo>
                    <a:pt x="309" y="138"/>
                  </a:lnTo>
                  <a:lnTo>
                    <a:pt x="288" y="138"/>
                  </a:lnTo>
                  <a:lnTo>
                    <a:pt x="266" y="160"/>
                  </a:lnTo>
                  <a:lnTo>
                    <a:pt x="245" y="170"/>
                  </a:lnTo>
                  <a:lnTo>
                    <a:pt x="224" y="181"/>
                  </a:lnTo>
                  <a:lnTo>
                    <a:pt x="202" y="202"/>
                  </a:lnTo>
                  <a:lnTo>
                    <a:pt x="181" y="202"/>
                  </a:lnTo>
                  <a:lnTo>
                    <a:pt x="160" y="213"/>
                  </a:lnTo>
                  <a:lnTo>
                    <a:pt x="138" y="224"/>
                  </a:lnTo>
                  <a:lnTo>
                    <a:pt x="117" y="234"/>
                  </a:lnTo>
                  <a:lnTo>
                    <a:pt x="96" y="234"/>
                  </a:lnTo>
                  <a:lnTo>
                    <a:pt x="64" y="256"/>
                  </a:lnTo>
                  <a:lnTo>
                    <a:pt x="42" y="256"/>
                  </a:lnTo>
                  <a:lnTo>
                    <a:pt x="21" y="266"/>
                  </a:lnTo>
                  <a:lnTo>
                    <a:pt x="0" y="266"/>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MS PGothic" charset="0"/>
              </a:endParaRPr>
            </a:p>
          </p:txBody>
        </p:sp>
        <p:sp>
          <p:nvSpPr>
            <p:cNvPr id="857201" name="Freeform 113"/>
            <p:cNvSpPr>
              <a:spLocks/>
            </p:cNvSpPr>
            <p:nvPr/>
          </p:nvSpPr>
          <p:spPr bwMode="auto">
            <a:xfrm>
              <a:off x="4361" y="621"/>
              <a:ext cx="44" cy="214"/>
            </a:xfrm>
            <a:custGeom>
              <a:avLst/>
              <a:gdLst>
                <a:gd name="T0" fmla="*/ 43 w 44"/>
                <a:gd name="T1" fmla="*/ 213 h 214"/>
                <a:gd name="T2" fmla="*/ 43 w 44"/>
                <a:gd name="T3" fmla="*/ 192 h 214"/>
                <a:gd name="T4" fmla="*/ 43 w 44"/>
                <a:gd name="T5" fmla="*/ 171 h 214"/>
                <a:gd name="T6" fmla="*/ 43 w 44"/>
                <a:gd name="T7" fmla="*/ 149 h 214"/>
                <a:gd name="T8" fmla="*/ 43 w 44"/>
                <a:gd name="T9" fmla="*/ 128 h 214"/>
                <a:gd name="T10" fmla="*/ 32 w 44"/>
                <a:gd name="T11" fmla="*/ 107 h 214"/>
                <a:gd name="T12" fmla="*/ 32 w 44"/>
                <a:gd name="T13" fmla="*/ 85 h 214"/>
                <a:gd name="T14" fmla="*/ 22 w 44"/>
                <a:gd name="T15" fmla="*/ 64 h 214"/>
                <a:gd name="T16" fmla="*/ 22 w 44"/>
                <a:gd name="T17" fmla="*/ 43 h 214"/>
                <a:gd name="T18" fmla="*/ 11 w 44"/>
                <a:gd name="T19" fmla="*/ 21 h 214"/>
                <a:gd name="T20" fmla="*/ 0 w 44"/>
                <a:gd name="T21"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214">
                  <a:moveTo>
                    <a:pt x="43" y="213"/>
                  </a:moveTo>
                  <a:lnTo>
                    <a:pt x="43" y="192"/>
                  </a:lnTo>
                  <a:lnTo>
                    <a:pt x="43" y="171"/>
                  </a:lnTo>
                  <a:lnTo>
                    <a:pt x="43" y="149"/>
                  </a:lnTo>
                  <a:lnTo>
                    <a:pt x="43" y="128"/>
                  </a:lnTo>
                  <a:lnTo>
                    <a:pt x="32" y="107"/>
                  </a:lnTo>
                  <a:lnTo>
                    <a:pt x="32" y="85"/>
                  </a:lnTo>
                  <a:lnTo>
                    <a:pt x="22" y="64"/>
                  </a:lnTo>
                  <a:lnTo>
                    <a:pt x="22" y="43"/>
                  </a:lnTo>
                  <a:lnTo>
                    <a:pt x="11" y="21"/>
                  </a:lnTo>
                  <a:lnTo>
                    <a:pt x="0"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MS PGothic" charset="0"/>
              </a:endParaRPr>
            </a:p>
          </p:txBody>
        </p:sp>
        <p:sp>
          <p:nvSpPr>
            <p:cNvPr id="857202" name="Freeform 114"/>
            <p:cNvSpPr>
              <a:spLocks/>
            </p:cNvSpPr>
            <p:nvPr/>
          </p:nvSpPr>
          <p:spPr bwMode="auto">
            <a:xfrm>
              <a:off x="5056" y="1029"/>
              <a:ext cx="172" cy="44"/>
            </a:xfrm>
            <a:custGeom>
              <a:avLst/>
              <a:gdLst>
                <a:gd name="T0" fmla="*/ 0 w 172"/>
                <a:gd name="T1" fmla="*/ 43 h 44"/>
                <a:gd name="T2" fmla="*/ 21 w 172"/>
                <a:gd name="T3" fmla="*/ 43 h 44"/>
                <a:gd name="T4" fmla="*/ 43 w 172"/>
                <a:gd name="T5" fmla="*/ 32 h 44"/>
                <a:gd name="T6" fmla="*/ 64 w 172"/>
                <a:gd name="T7" fmla="*/ 32 h 44"/>
                <a:gd name="T8" fmla="*/ 85 w 172"/>
                <a:gd name="T9" fmla="*/ 22 h 44"/>
                <a:gd name="T10" fmla="*/ 107 w 172"/>
                <a:gd name="T11" fmla="*/ 11 h 44"/>
                <a:gd name="T12" fmla="*/ 128 w 172"/>
                <a:gd name="T13" fmla="*/ 11 h 44"/>
                <a:gd name="T14" fmla="*/ 149 w 172"/>
                <a:gd name="T15" fmla="*/ 0 h 44"/>
                <a:gd name="T16" fmla="*/ 171 w 172"/>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44">
                  <a:moveTo>
                    <a:pt x="0" y="43"/>
                  </a:moveTo>
                  <a:lnTo>
                    <a:pt x="21" y="43"/>
                  </a:lnTo>
                  <a:lnTo>
                    <a:pt x="43" y="32"/>
                  </a:lnTo>
                  <a:lnTo>
                    <a:pt x="64" y="32"/>
                  </a:lnTo>
                  <a:lnTo>
                    <a:pt x="85" y="22"/>
                  </a:lnTo>
                  <a:lnTo>
                    <a:pt x="107" y="11"/>
                  </a:lnTo>
                  <a:lnTo>
                    <a:pt x="128" y="11"/>
                  </a:lnTo>
                  <a:lnTo>
                    <a:pt x="149" y="0"/>
                  </a:lnTo>
                  <a:lnTo>
                    <a:pt x="171" y="0"/>
                  </a:lnTo>
                </a:path>
              </a:pathLst>
            </a:custGeom>
            <a:noFill/>
            <a:ln w="50800" cap="rnd" cmpd="sng">
              <a:solidFill>
                <a:srgbClr val="00FF00"/>
              </a:solidFill>
              <a:prstDash val="solid"/>
              <a:round/>
              <a:headEnd type="none" w="med" len="med"/>
              <a:tailEnd type="triangle" w="med" len="med"/>
            </a:ln>
            <a:effectLst>
              <a:outerShdw blurRad="63500" dist="71842" dir="2700000" algn="ctr" rotWithShape="0">
                <a:schemeClr val="bg2">
                  <a:alpha val="74998"/>
                </a:schemeClr>
              </a:outerShdw>
            </a:effectLs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MS PGothic" charset="0"/>
              </a:endParaRPr>
            </a:p>
          </p:txBody>
        </p:sp>
      </p:grpSp>
      <p:sp>
        <p:nvSpPr>
          <p:cNvPr id="857203" name="Freeform 115"/>
          <p:cNvSpPr>
            <a:spLocks/>
          </p:cNvSpPr>
          <p:nvPr/>
        </p:nvSpPr>
        <p:spPr bwMode="auto">
          <a:xfrm>
            <a:off x="2852738" y="1804988"/>
            <a:ext cx="2844800" cy="1460500"/>
          </a:xfrm>
          <a:custGeom>
            <a:avLst/>
            <a:gdLst>
              <a:gd name="T0" fmla="*/ 1792 w 1792"/>
              <a:gd name="T1" fmla="*/ 848 h 920"/>
              <a:gd name="T2" fmla="*/ 1744 w 1792"/>
              <a:gd name="T3" fmla="*/ 680 h 920"/>
              <a:gd name="T4" fmla="*/ 1696 w 1792"/>
              <a:gd name="T5" fmla="*/ 608 h 920"/>
              <a:gd name="T6" fmla="*/ 1640 w 1792"/>
              <a:gd name="T7" fmla="*/ 552 h 920"/>
              <a:gd name="T8" fmla="*/ 1544 w 1792"/>
              <a:gd name="T9" fmla="*/ 432 h 920"/>
              <a:gd name="T10" fmla="*/ 1392 w 1792"/>
              <a:gd name="T11" fmla="*/ 216 h 920"/>
              <a:gd name="T12" fmla="*/ 1328 w 1792"/>
              <a:gd name="T13" fmla="*/ 160 h 920"/>
              <a:gd name="T14" fmla="*/ 1144 w 1792"/>
              <a:gd name="T15" fmla="*/ 80 h 920"/>
              <a:gd name="T16" fmla="*/ 992 w 1792"/>
              <a:gd name="T17" fmla="*/ 24 h 920"/>
              <a:gd name="T18" fmla="*/ 816 w 1792"/>
              <a:gd name="T19" fmla="*/ 0 h 920"/>
              <a:gd name="T20" fmla="*/ 576 w 1792"/>
              <a:gd name="T21" fmla="*/ 32 h 920"/>
              <a:gd name="T22" fmla="*/ 496 w 1792"/>
              <a:gd name="T23" fmla="*/ 64 h 920"/>
              <a:gd name="T24" fmla="*/ 296 w 1792"/>
              <a:gd name="T25" fmla="*/ 160 h 920"/>
              <a:gd name="T26" fmla="*/ 192 w 1792"/>
              <a:gd name="T27" fmla="*/ 296 h 920"/>
              <a:gd name="T28" fmla="*/ 136 w 1792"/>
              <a:gd name="T29" fmla="*/ 376 h 920"/>
              <a:gd name="T30" fmla="*/ 88 w 1792"/>
              <a:gd name="T31" fmla="*/ 528 h 920"/>
              <a:gd name="T32" fmla="*/ 72 w 1792"/>
              <a:gd name="T33" fmla="*/ 584 h 920"/>
              <a:gd name="T34" fmla="*/ 0 w 1792"/>
              <a:gd name="T35" fmla="*/ 744 h 920"/>
              <a:gd name="T36" fmla="*/ 8 w 1792"/>
              <a:gd name="T37" fmla="*/ 816 h 920"/>
              <a:gd name="T38" fmla="*/ 96 w 1792"/>
              <a:gd name="T39" fmla="*/ 9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2" h="920">
                <a:moveTo>
                  <a:pt x="1792" y="848"/>
                </a:moveTo>
                <a:cubicBezTo>
                  <a:pt x="1758" y="798"/>
                  <a:pt x="1778" y="731"/>
                  <a:pt x="1744" y="680"/>
                </a:cubicBezTo>
                <a:cubicBezTo>
                  <a:pt x="1728" y="656"/>
                  <a:pt x="1716" y="628"/>
                  <a:pt x="1696" y="608"/>
                </a:cubicBezTo>
                <a:cubicBezTo>
                  <a:pt x="1677" y="589"/>
                  <a:pt x="1654" y="573"/>
                  <a:pt x="1640" y="552"/>
                </a:cubicBezTo>
                <a:cubicBezTo>
                  <a:pt x="1612" y="510"/>
                  <a:pt x="1579" y="467"/>
                  <a:pt x="1544" y="432"/>
                </a:cubicBezTo>
                <a:cubicBezTo>
                  <a:pt x="1515" y="345"/>
                  <a:pt x="1459" y="274"/>
                  <a:pt x="1392" y="216"/>
                </a:cubicBezTo>
                <a:cubicBezTo>
                  <a:pt x="1361" y="189"/>
                  <a:pt x="1362" y="179"/>
                  <a:pt x="1328" y="160"/>
                </a:cubicBezTo>
                <a:cubicBezTo>
                  <a:pt x="1270" y="127"/>
                  <a:pt x="1203" y="107"/>
                  <a:pt x="1144" y="80"/>
                </a:cubicBezTo>
                <a:cubicBezTo>
                  <a:pt x="1093" y="56"/>
                  <a:pt x="1048" y="33"/>
                  <a:pt x="992" y="24"/>
                </a:cubicBezTo>
                <a:cubicBezTo>
                  <a:pt x="933" y="14"/>
                  <a:pt x="874" y="8"/>
                  <a:pt x="816" y="0"/>
                </a:cubicBezTo>
                <a:cubicBezTo>
                  <a:pt x="733" y="6"/>
                  <a:pt x="657" y="18"/>
                  <a:pt x="576" y="32"/>
                </a:cubicBezTo>
                <a:cubicBezTo>
                  <a:pt x="548" y="50"/>
                  <a:pt x="527" y="56"/>
                  <a:pt x="496" y="64"/>
                </a:cubicBezTo>
                <a:cubicBezTo>
                  <a:pt x="433" y="105"/>
                  <a:pt x="354" y="109"/>
                  <a:pt x="296" y="160"/>
                </a:cubicBezTo>
                <a:cubicBezTo>
                  <a:pt x="253" y="196"/>
                  <a:pt x="224" y="250"/>
                  <a:pt x="192" y="296"/>
                </a:cubicBezTo>
                <a:cubicBezTo>
                  <a:pt x="180" y="311"/>
                  <a:pt x="140" y="362"/>
                  <a:pt x="136" y="376"/>
                </a:cubicBezTo>
                <a:cubicBezTo>
                  <a:pt x="119" y="425"/>
                  <a:pt x="100" y="477"/>
                  <a:pt x="88" y="528"/>
                </a:cubicBezTo>
                <a:cubicBezTo>
                  <a:pt x="85" y="538"/>
                  <a:pt x="77" y="572"/>
                  <a:pt x="72" y="584"/>
                </a:cubicBezTo>
                <a:cubicBezTo>
                  <a:pt x="45" y="637"/>
                  <a:pt x="14" y="684"/>
                  <a:pt x="0" y="744"/>
                </a:cubicBezTo>
                <a:cubicBezTo>
                  <a:pt x="2" y="768"/>
                  <a:pt x="4" y="792"/>
                  <a:pt x="8" y="816"/>
                </a:cubicBezTo>
                <a:cubicBezTo>
                  <a:pt x="16" y="866"/>
                  <a:pt x="63" y="887"/>
                  <a:pt x="96" y="920"/>
                </a:cubicBezTo>
              </a:path>
            </a:pathLst>
          </a:custGeom>
          <a:noFill/>
          <a:ln w="57150" cap="flat" cmpd="sng">
            <a:solidFill>
              <a:srgbClr val="00FFCC"/>
            </a:solidFill>
            <a:prstDash val="solid"/>
            <a:round/>
            <a:headEnd type="none" w="med" len="med"/>
            <a:tailEnd type="arrow" w="med" len="med"/>
          </a:ln>
          <a:effectLst>
            <a:outerShdw blurRad="63500" dist="53882" dir="2700000" algn="ctr" rotWithShape="0">
              <a:schemeClr val="bg2">
                <a:alpha val="74998"/>
              </a:schemeClr>
            </a:outerShdw>
          </a:effectLs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MS PGothic" charset="0"/>
            </a:endParaRPr>
          </a:p>
        </p:txBody>
      </p:sp>
      <p:sp>
        <p:nvSpPr>
          <p:cNvPr id="857204" name="Freeform 116"/>
          <p:cNvSpPr>
            <a:spLocks/>
          </p:cNvSpPr>
          <p:nvPr/>
        </p:nvSpPr>
        <p:spPr bwMode="auto">
          <a:xfrm>
            <a:off x="3116263" y="2209800"/>
            <a:ext cx="2524125" cy="1000125"/>
          </a:xfrm>
          <a:custGeom>
            <a:avLst/>
            <a:gdLst>
              <a:gd name="T0" fmla="*/ 10 w 1590"/>
              <a:gd name="T1" fmla="*/ 608 h 630"/>
              <a:gd name="T2" fmla="*/ 21 w 1590"/>
              <a:gd name="T3" fmla="*/ 565 h 630"/>
              <a:gd name="T4" fmla="*/ 32 w 1590"/>
              <a:gd name="T5" fmla="*/ 523 h 630"/>
              <a:gd name="T6" fmla="*/ 32 w 1590"/>
              <a:gd name="T7" fmla="*/ 480 h 630"/>
              <a:gd name="T8" fmla="*/ 21 w 1590"/>
              <a:gd name="T9" fmla="*/ 427 h 630"/>
              <a:gd name="T10" fmla="*/ 21 w 1590"/>
              <a:gd name="T11" fmla="*/ 384 h 630"/>
              <a:gd name="T12" fmla="*/ 21 w 1590"/>
              <a:gd name="T13" fmla="*/ 320 h 630"/>
              <a:gd name="T14" fmla="*/ 32 w 1590"/>
              <a:gd name="T15" fmla="*/ 277 h 630"/>
              <a:gd name="T16" fmla="*/ 42 w 1590"/>
              <a:gd name="T17" fmla="*/ 235 h 630"/>
              <a:gd name="T18" fmla="*/ 74 w 1590"/>
              <a:gd name="T19" fmla="*/ 181 h 630"/>
              <a:gd name="T20" fmla="*/ 106 w 1590"/>
              <a:gd name="T21" fmla="*/ 149 h 630"/>
              <a:gd name="T22" fmla="*/ 138 w 1590"/>
              <a:gd name="T23" fmla="*/ 117 h 630"/>
              <a:gd name="T24" fmla="*/ 181 w 1590"/>
              <a:gd name="T25" fmla="*/ 96 h 630"/>
              <a:gd name="T26" fmla="*/ 224 w 1590"/>
              <a:gd name="T27" fmla="*/ 85 h 630"/>
              <a:gd name="T28" fmla="*/ 266 w 1590"/>
              <a:gd name="T29" fmla="*/ 75 h 630"/>
              <a:gd name="T30" fmla="*/ 309 w 1590"/>
              <a:gd name="T31" fmla="*/ 75 h 630"/>
              <a:gd name="T32" fmla="*/ 352 w 1590"/>
              <a:gd name="T33" fmla="*/ 75 h 630"/>
              <a:gd name="T34" fmla="*/ 394 w 1590"/>
              <a:gd name="T35" fmla="*/ 75 h 630"/>
              <a:gd name="T36" fmla="*/ 448 w 1590"/>
              <a:gd name="T37" fmla="*/ 75 h 630"/>
              <a:gd name="T38" fmla="*/ 490 w 1590"/>
              <a:gd name="T39" fmla="*/ 75 h 630"/>
              <a:gd name="T40" fmla="*/ 544 w 1590"/>
              <a:gd name="T41" fmla="*/ 64 h 630"/>
              <a:gd name="T42" fmla="*/ 586 w 1590"/>
              <a:gd name="T43" fmla="*/ 64 h 630"/>
              <a:gd name="T44" fmla="*/ 640 w 1590"/>
              <a:gd name="T45" fmla="*/ 43 h 630"/>
              <a:gd name="T46" fmla="*/ 682 w 1590"/>
              <a:gd name="T47" fmla="*/ 32 h 630"/>
              <a:gd name="T48" fmla="*/ 725 w 1590"/>
              <a:gd name="T49" fmla="*/ 21 h 630"/>
              <a:gd name="T50" fmla="*/ 768 w 1590"/>
              <a:gd name="T51" fmla="*/ 0 h 630"/>
              <a:gd name="T52" fmla="*/ 810 w 1590"/>
              <a:gd name="T53" fmla="*/ 0 h 630"/>
              <a:gd name="T54" fmla="*/ 853 w 1590"/>
              <a:gd name="T55" fmla="*/ 0 h 630"/>
              <a:gd name="T56" fmla="*/ 896 w 1590"/>
              <a:gd name="T57" fmla="*/ 0 h 630"/>
              <a:gd name="T58" fmla="*/ 938 w 1590"/>
              <a:gd name="T59" fmla="*/ 0 h 630"/>
              <a:gd name="T60" fmla="*/ 992 w 1590"/>
              <a:gd name="T61" fmla="*/ 11 h 630"/>
              <a:gd name="T62" fmla="*/ 1034 w 1590"/>
              <a:gd name="T63" fmla="*/ 21 h 630"/>
              <a:gd name="T64" fmla="*/ 1077 w 1590"/>
              <a:gd name="T65" fmla="*/ 43 h 630"/>
              <a:gd name="T66" fmla="*/ 1120 w 1590"/>
              <a:gd name="T67" fmla="*/ 53 h 630"/>
              <a:gd name="T68" fmla="*/ 1162 w 1590"/>
              <a:gd name="T69" fmla="*/ 85 h 630"/>
              <a:gd name="T70" fmla="*/ 1205 w 1590"/>
              <a:gd name="T71" fmla="*/ 107 h 630"/>
              <a:gd name="T72" fmla="*/ 1237 w 1590"/>
              <a:gd name="T73" fmla="*/ 139 h 630"/>
              <a:gd name="T74" fmla="*/ 1269 w 1590"/>
              <a:gd name="T75" fmla="*/ 181 h 630"/>
              <a:gd name="T76" fmla="*/ 1301 w 1590"/>
              <a:gd name="T77" fmla="*/ 213 h 630"/>
              <a:gd name="T78" fmla="*/ 1344 w 1590"/>
              <a:gd name="T79" fmla="*/ 256 h 630"/>
              <a:gd name="T80" fmla="*/ 1376 w 1590"/>
              <a:gd name="T81" fmla="*/ 299 h 630"/>
              <a:gd name="T82" fmla="*/ 1397 w 1590"/>
              <a:gd name="T83" fmla="*/ 341 h 630"/>
              <a:gd name="T84" fmla="*/ 1429 w 1590"/>
              <a:gd name="T85" fmla="*/ 384 h 630"/>
              <a:gd name="T86" fmla="*/ 1461 w 1590"/>
              <a:gd name="T87" fmla="*/ 416 h 630"/>
              <a:gd name="T88" fmla="*/ 1504 w 1590"/>
              <a:gd name="T89" fmla="*/ 459 h 630"/>
              <a:gd name="T90" fmla="*/ 1546 w 1590"/>
              <a:gd name="T91" fmla="*/ 491 h 630"/>
              <a:gd name="T92" fmla="*/ 1589 w 1590"/>
              <a:gd name="T93" fmla="*/ 512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0" h="630">
                <a:moveTo>
                  <a:pt x="0" y="629"/>
                </a:moveTo>
                <a:lnTo>
                  <a:pt x="10" y="608"/>
                </a:lnTo>
                <a:lnTo>
                  <a:pt x="21" y="587"/>
                </a:lnTo>
                <a:lnTo>
                  <a:pt x="21" y="565"/>
                </a:lnTo>
                <a:lnTo>
                  <a:pt x="32" y="544"/>
                </a:lnTo>
                <a:lnTo>
                  <a:pt x="32" y="523"/>
                </a:lnTo>
                <a:lnTo>
                  <a:pt x="32" y="501"/>
                </a:lnTo>
                <a:lnTo>
                  <a:pt x="32" y="480"/>
                </a:lnTo>
                <a:lnTo>
                  <a:pt x="32" y="448"/>
                </a:lnTo>
                <a:lnTo>
                  <a:pt x="21" y="427"/>
                </a:lnTo>
                <a:lnTo>
                  <a:pt x="21" y="405"/>
                </a:lnTo>
                <a:lnTo>
                  <a:pt x="21" y="384"/>
                </a:lnTo>
                <a:lnTo>
                  <a:pt x="10" y="352"/>
                </a:lnTo>
                <a:lnTo>
                  <a:pt x="21" y="320"/>
                </a:lnTo>
                <a:lnTo>
                  <a:pt x="32" y="299"/>
                </a:lnTo>
                <a:lnTo>
                  <a:pt x="32" y="277"/>
                </a:lnTo>
                <a:lnTo>
                  <a:pt x="32" y="256"/>
                </a:lnTo>
                <a:lnTo>
                  <a:pt x="42" y="235"/>
                </a:lnTo>
                <a:lnTo>
                  <a:pt x="64" y="203"/>
                </a:lnTo>
                <a:lnTo>
                  <a:pt x="74" y="181"/>
                </a:lnTo>
                <a:lnTo>
                  <a:pt x="85" y="160"/>
                </a:lnTo>
                <a:lnTo>
                  <a:pt x="106" y="149"/>
                </a:lnTo>
                <a:lnTo>
                  <a:pt x="117" y="128"/>
                </a:lnTo>
                <a:lnTo>
                  <a:pt x="138" y="117"/>
                </a:lnTo>
                <a:lnTo>
                  <a:pt x="160" y="107"/>
                </a:lnTo>
                <a:lnTo>
                  <a:pt x="181" y="96"/>
                </a:lnTo>
                <a:lnTo>
                  <a:pt x="202" y="85"/>
                </a:lnTo>
                <a:lnTo>
                  <a:pt x="224" y="85"/>
                </a:lnTo>
                <a:lnTo>
                  <a:pt x="245" y="75"/>
                </a:lnTo>
                <a:lnTo>
                  <a:pt x="266" y="75"/>
                </a:lnTo>
                <a:lnTo>
                  <a:pt x="288" y="75"/>
                </a:lnTo>
                <a:lnTo>
                  <a:pt x="309" y="75"/>
                </a:lnTo>
                <a:lnTo>
                  <a:pt x="330" y="75"/>
                </a:lnTo>
                <a:lnTo>
                  <a:pt x="352" y="75"/>
                </a:lnTo>
                <a:lnTo>
                  <a:pt x="373" y="75"/>
                </a:lnTo>
                <a:lnTo>
                  <a:pt x="394" y="75"/>
                </a:lnTo>
                <a:lnTo>
                  <a:pt x="416" y="75"/>
                </a:lnTo>
                <a:lnTo>
                  <a:pt x="448" y="75"/>
                </a:lnTo>
                <a:lnTo>
                  <a:pt x="469" y="75"/>
                </a:lnTo>
                <a:lnTo>
                  <a:pt x="490" y="75"/>
                </a:lnTo>
                <a:lnTo>
                  <a:pt x="512" y="64"/>
                </a:lnTo>
                <a:lnTo>
                  <a:pt x="544" y="64"/>
                </a:lnTo>
                <a:lnTo>
                  <a:pt x="565" y="64"/>
                </a:lnTo>
                <a:lnTo>
                  <a:pt x="586" y="64"/>
                </a:lnTo>
                <a:lnTo>
                  <a:pt x="608" y="53"/>
                </a:lnTo>
                <a:lnTo>
                  <a:pt x="640" y="43"/>
                </a:lnTo>
                <a:lnTo>
                  <a:pt x="661" y="43"/>
                </a:lnTo>
                <a:lnTo>
                  <a:pt x="682" y="32"/>
                </a:lnTo>
                <a:lnTo>
                  <a:pt x="704" y="21"/>
                </a:lnTo>
                <a:lnTo>
                  <a:pt x="725" y="21"/>
                </a:lnTo>
                <a:lnTo>
                  <a:pt x="746" y="11"/>
                </a:lnTo>
                <a:lnTo>
                  <a:pt x="768" y="0"/>
                </a:lnTo>
                <a:lnTo>
                  <a:pt x="789" y="0"/>
                </a:lnTo>
                <a:lnTo>
                  <a:pt x="810" y="0"/>
                </a:lnTo>
                <a:lnTo>
                  <a:pt x="832" y="0"/>
                </a:lnTo>
                <a:lnTo>
                  <a:pt x="853" y="0"/>
                </a:lnTo>
                <a:lnTo>
                  <a:pt x="874" y="0"/>
                </a:lnTo>
                <a:lnTo>
                  <a:pt x="896" y="0"/>
                </a:lnTo>
                <a:lnTo>
                  <a:pt x="917" y="0"/>
                </a:lnTo>
                <a:lnTo>
                  <a:pt x="938" y="0"/>
                </a:lnTo>
                <a:lnTo>
                  <a:pt x="960" y="0"/>
                </a:lnTo>
                <a:lnTo>
                  <a:pt x="992" y="11"/>
                </a:lnTo>
                <a:lnTo>
                  <a:pt x="1013" y="11"/>
                </a:lnTo>
                <a:lnTo>
                  <a:pt x="1034" y="21"/>
                </a:lnTo>
                <a:lnTo>
                  <a:pt x="1056" y="32"/>
                </a:lnTo>
                <a:lnTo>
                  <a:pt x="1077" y="43"/>
                </a:lnTo>
                <a:lnTo>
                  <a:pt x="1098" y="53"/>
                </a:lnTo>
                <a:lnTo>
                  <a:pt x="1120" y="53"/>
                </a:lnTo>
                <a:lnTo>
                  <a:pt x="1141" y="75"/>
                </a:lnTo>
                <a:lnTo>
                  <a:pt x="1162" y="85"/>
                </a:lnTo>
                <a:lnTo>
                  <a:pt x="1184" y="96"/>
                </a:lnTo>
                <a:lnTo>
                  <a:pt x="1205" y="107"/>
                </a:lnTo>
                <a:lnTo>
                  <a:pt x="1216" y="128"/>
                </a:lnTo>
                <a:lnTo>
                  <a:pt x="1237" y="139"/>
                </a:lnTo>
                <a:lnTo>
                  <a:pt x="1248" y="160"/>
                </a:lnTo>
                <a:lnTo>
                  <a:pt x="1269" y="181"/>
                </a:lnTo>
                <a:lnTo>
                  <a:pt x="1290" y="192"/>
                </a:lnTo>
                <a:lnTo>
                  <a:pt x="1301" y="213"/>
                </a:lnTo>
                <a:lnTo>
                  <a:pt x="1322" y="235"/>
                </a:lnTo>
                <a:lnTo>
                  <a:pt x="1344" y="256"/>
                </a:lnTo>
                <a:lnTo>
                  <a:pt x="1354" y="277"/>
                </a:lnTo>
                <a:lnTo>
                  <a:pt x="1376" y="299"/>
                </a:lnTo>
                <a:lnTo>
                  <a:pt x="1386" y="320"/>
                </a:lnTo>
                <a:lnTo>
                  <a:pt x="1397" y="341"/>
                </a:lnTo>
                <a:lnTo>
                  <a:pt x="1418" y="352"/>
                </a:lnTo>
                <a:lnTo>
                  <a:pt x="1429" y="384"/>
                </a:lnTo>
                <a:lnTo>
                  <a:pt x="1450" y="395"/>
                </a:lnTo>
                <a:lnTo>
                  <a:pt x="1461" y="416"/>
                </a:lnTo>
                <a:lnTo>
                  <a:pt x="1482" y="437"/>
                </a:lnTo>
                <a:lnTo>
                  <a:pt x="1504" y="459"/>
                </a:lnTo>
                <a:lnTo>
                  <a:pt x="1525" y="480"/>
                </a:lnTo>
                <a:lnTo>
                  <a:pt x="1546" y="491"/>
                </a:lnTo>
                <a:lnTo>
                  <a:pt x="1568" y="501"/>
                </a:lnTo>
                <a:lnTo>
                  <a:pt x="1589" y="512"/>
                </a:lnTo>
              </a:path>
            </a:pathLst>
          </a:custGeom>
          <a:noFill/>
          <a:ln w="50800" cap="rnd" cmpd="sng">
            <a:solidFill>
              <a:srgbClr val="00FFCC"/>
            </a:solidFill>
            <a:prstDash val="solid"/>
            <a:round/>
            <a:headEnd type="none" w="med" len="med"/>
            <a:tailEnd type="arrow" w="med" len="med"/>
          </a:ln>
          <a:effectLst>
            <a:outerShdw blurRad="63500" dist="81320" dir="3080412" algn="ctr" rotWithShape="0">
              <a:schemeClr val="bg2">
                <a:alpha val="74998"/>
              </a:schemeClr>
            </a:outerShdw>
          </a:effectLs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MS PGothic" charset="0"/>
            </a:endParaRPr>
          </a:p>
        </p:txBody>
      </p:sp>
      <p:sp>
        <p:nvSpPr>
          <p:cNvPr id="857205" name="Text Box 117"/>
          <p:cNvSpPr txBox="1">
            <a:spLocks noChangeArrowheads="1"/>
          </p:cNvSpPr>
          <p:nvPr/>
        </p:nvSpPr>
        <p:spPr bwMode="auto">
          <a:xfrm>
            <a:off x="2062163" y="3670300"/>
            <a:ext cx="6407150" cy="762000"/>
          </a:xfrm>
          <a:prstGeom prst="rect">
            <a:avLst/>
          </a:prstGeom>
          <a:noFill/>
          <a:ln>
            <a:noFill/>
          </a:ln>
          <a:effectLst>
            <a:outerShdw blurRad="63500" dist="71842" dir="2700000" algn="ctr" rotWithShape="0">
              <a:schemeClr val="bg2">
                <a:alpha val="74998"/>
              </a:schemeClr>
            </a:outerShdw>
          </a:effectLs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50000"/>
              </a:spcBef>
              <a:spcAft>
                <a:spcPct val="0"/>
              </a:spcAft>
              <a:defRPr/>
            </a:pPr>
            <a:r>
              <a:rPr lang="ja-JP" altLang="en-US" sz="4400" smtClean="0">
                <a:solidFill>
                  <a:srgbClr val="FFFFFF"/>
                </a:solidFill>
                <a:latin typeface="SimSun" charset="0"/>
                <a:ea typeface="SimSun" charset="0"/>
                <a:cs typeface="SimSun" charset="0"/>
              </a:rPr>
              <a:t>犹大</a:t>
            </a:r>
            <a:r>
              <a:rPr lang="zh-CN" altLang="en-US" sz="4400" smtClean="0">
                <a:solidFill>
                  <a:srgbClr val="FFFFFF"/>
                </a:solidFill>
                <a:latin typeface="SimSun" charset="0"/>
                <a:ea typeface="SimSun" charset="0"/>
                <a:cs typeface="SimSun" charset="0"/>
              </a:rPr>
              <a:t>得以存留!</a:t>
            </a:r>
          </a:p>
        </p:txBody>
      </p:sp>
      <p:sp>
        <p:nvSpPr>
          <p:cNvPr id="857206" name="Freeform 118"/>
          <p:cNvSpPr>
            <a:spLocks/>
          </p:cNvSpPr>
          <p:nvPr/>
        </p:nvSpPr>
        <p:spPr bwMode="auto">
          <a:xfrm>
            <a:off x="2795588" y="1616075"/>
            <a:ext cx="2844800" cy="1460500"/>
          </a:xfrm>
          <a:custGeom>
            <a:avLst/>
            <a:gdLst>
              <a:gd name="T0" fmla="*/ 1792 w 1792"/>
              <a:gd name="T1" fmla="*/ 848 h 920"/>
              <a:gd name="T2" fmla="*/ 1744 w 1792"/>
              <a:gd name="T3" fmla="*/ 680 h 920"/>
              <a:gd name="T4" fmla="*/ 1696 w 1792"/>
              <a:gd name="T5" fmla="*/ 608 h 920"/>
              <a:gd name="T6" fmla="*/ 1640 w 1792"/>
              <a:gd name="T7" fmla="*/ 552 h 920"/>
              <a:gd name="T8" fmla="*/ 1544 w 1792"/>
              <a:gd name="T9" fmla="*/ 432 h 920"/>
              <a:gd name="T10" fmla="*/ 1392 w 1792"/>
              <a:gd name="T11" fmla="*/ 216 h 920"/>
              <a:gd name="T12" fmla="*/ 1328 w 1792"/>
              <a:gd name="T13" fmla="*/ 160 h 920"/>
              <a:gd name="T14" fmla="*/ 1144 w 1792"/>
              <a:gd name="T15" fmla="*/ 80 h 920"/>
              <a:gd name="T16" fmla="*/ 992 w 1792"/>
              <a:gd name="T17" fmla="*/ 24 h 920"/>
              <a:gd name="T18" fmla="*/ 816 w 1792"/>
              <a:gd name="T19" fmla="*/ 0 h 920"/>
              <a:gd name="T20" fmla="*/ 576 w 1792"/>
              <a:gd name="T21" fmla="*/ 32 h 920"/>
              <a:gd name="T22" fmla="*/ 496 w 1792"/>
              <a:gd name="T23" fmla="*/ 64 h 920"/>
              <a:gd name="T24" fmla="*/ 296 w 1792"/>
              <a:gd name="T25" fmla="*/ 160 h 920"/>
              <a:gd name="T26" fmla="*/ 192 w 1792"/>
              <a:gd name="T27" fmla="*/ 296 h 920"/>
              <a:gd name="T28" fmla="*/ 136 w 1792"/>
              <a:gd name="T29" fmla="*/ 376 h 920"/>
              <a:gd name="T30" fmla="*/ 88 w 1792"/>
              <a:gd name="T31" fmla="*/ 528 h 920"/>
              <a:gd name="T32" fmla="*/ 72 w 1792"/>
              <a:gd name="T33" fmla="*/ 584 h 920"/>
              <a:gd name="T34" fmla="*/ 0 w 1792"/>
              <a:gd name="T35" fmla="*/ 744 h 920"/>
              <a:gd name="T36" fmla="*/ 8 w 1792"/>
              <a:gd name="T37" fmla="*/ 816 h 920"/>
              <a:gd name="T38" fmla="*/ 96 w 1792"/>
              <a:gd name="T39" fmla="*/ 9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2" h="920">
                <a:moveTo>
                  <a:pt x="1792" y="848"/>
                </a:moveTo>
                <a:cubicBezTo>
                  <a:pt x="1758" y="798"/>
                  <a:pt x="1778" y="731"/>
                  <a:pt x="1744" y="680"/>
                </a:cubicBezTo>
                <a:cubicBezTo>
                  <a:pt x="1728" y="656"/>
                  <a:pt x="1716" y="628"/>
                  <a:pt x="1696" y="608"/>
                </a:cubicBezTo>
                <a:cubicBezTo>
                  <a:pt x="1677" y="589"/>
                  <a:pt x="1654" y="573"/>
                  <a:pt x="1640" y="552"/>
                </a:cubicBezTo>
                <a:cubicBezTo>
                  <a:pt x="1612" y="510"/>
                  <a:pt x="1579" y="467"/>
                  <a:pt x="1544" y="432"/>
                </a:cubicBezTo>
                <a:cubicBezTo>
                  <a:pt x="1515" y="345"/>
                  <a:pt x="1459" y="274"/>
                  <a:pt x="1392" y="216"/>
                </a:cubicBezTo>
                <a:cubicBezTo>
                  <a:pt x="1361" y="189"/>
                  <a:pt x="1362" y="179"/>
                  <a:pt x="1328" y="160"/>
                </a:cubicBezTo>
                <a:cubicBezTo>
                  <a:pt x="1270" y="127"/>
                  <a:pt x="1203" y="107"/>
                  <a:pt x="1144" y="80"/>
                </a:cubicBezTo>
                <a:cubicBezTo>
                  <a:pt x="1093" y="56"/>
                  <a:pt x="1048" y="33"/>
                  <a:pt x="992" y="24"/>
                </a:cubicBezTo>
                <a:cubicBezTo>
                  <a:pt x="933" y="14"/>
                  <a:pt x="874" y="8"/>
                  <a:pt x="816" y="0"/>
                </a:cubicBezTo>
                <a:cubicBezTo>
                  <a:pt x="733" y="6"/>
                  <a:pt x="657" y="18"/>
                  <a:pt x="576" y="32"/>
                </a:cubicBezTo>
                <a:cubicBezTo>
                  <a:pt x="548" y="50"/>
                  <a:pt x="527" y="56"/>
                  <a:pt x="496" y="64"/>
                </a:cubicBezTo>
                <a:cubicBezTo>
                  <a:pt x="433" y="105"/>
                  <a:pt x="354" y="109"/>
                  <a:pt x="296" y="160"/>
                </a:cubicBezTo>
                <a:cubicBezTo>
                  <a:pt x="253" y="196"/>
                  <a:pt x="224" y="250"/>
                  <a:pt x="192" y="296"/>
                </a:cubicBezTo>
                <a:cubicBezTo>
                  <a:pt x="180" y="311"/>
                  <a:pt x="140" y="362"/>
                  <a:pt x="136" y="376"/>
                </a:cubicBezTo>
                <a:cubicBezTo>
                  <a:pt x="119" y="425"/>
                  <a:pt x="100" y="477"/>
                  <a:pt x="88" y="528"/>
                </a:cubicBezTo>
                <a:cubicBezTo>
                  <a:pt x="85" y="538"/>
                  <a:pt x="77" y="572"/>
                  <a:pt x="72" y="584"/>
                </a:cubicBezTo>
                <a:cubicBezTo>
                  <a:pt x="45" y="637"/>
                  <a:pt x="14" y="684"/>
                  <a:pt x="0" y="744"/>
                </a:cubicBezTo>
                <a:cubicBezTo>
                  <a:pt x="2" y="768"/>
                  <a:pt x="4" y="792"/>
                  <a:pt x="8" y="816"/>
                </a:cubicBezTo>
                <a:cubicBezTo>
                  <a:pt x="16" y="866"/>
                  <a:pt x="63" y="887"/>
                  <a:pt x="96" y="920"/>
                </a:cubicBezTo>
              </a:path>
            </a:pathLst>
          </a:custGeom>
          <a:noFill/>
          <a:ln w="76200" cap="flat" cmpd="sng">
            <a:solidFill>
              <a:schemeClr val="tx1"/>
            </a:solidFill>
            <a:prstDash val="sysDot"/>
            <a:round/>
            <a:headEnd type="none" w="med" len="med"/>
            <a:tailEnd type="arrow" w="med" len="med"/>
          </a:ln>
          <a:effectLst>
            <a:outerShdw blurRad="63500" dist="53882" dir="2700000" algn="ctr" rotWithShape="0">
              <a:schemeClr val="bg2">
                <a:alpha val="74998"/>
              </a:schemeClr>
            </a:outerShdw>
          </a:effectLs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MS PGothic" charset="0"/>
            </a:endParaRPr>
          </a:p>
        </p:txBody>
      </p:sp>
      <p:sp>
        <p:nvSpPr>
          <p:cNvPr id="857207" name="Text Box 119"/>
          <p:cNvSpPr txBox="1">
            <a:spLocks noChangeArrowheads="1"/>
          </p:cNvSpPr>
          <p:nvPr/>
        </p:nvSpPr>
        <p:spPr bwMode="auto">
          <a:xfrm>
            <a:off x="3884613" y="4481513"/>
            <a:ext cx="3798887" cy="923925"/>
          </a:xfrm>
          <a:prstGeom prst="rect">
            <a:avLst/>
          </a:prstGeom>
          <a:noFill/>
          <a:ln>
            <a:noFill/>
          </a:ln>
          <a:effectLst>
            <a:outerShdw blurRad="63500" dist="53882" dir="2700000" algn="ctr" rotWithShape="0">
              <a:schemeClr val="bg2">
                <a:alpha val="74998"/>
              </a:schemeClr>
            </a:outerShdw>
          </a:effectLs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eaLnBrk="0" fontAlgn="base" hangingPunct="0">
              <a:spcBef>
                <a:spcPct val="50000"/>
              </a:spcBef>
              <a:spcAft>
                <a:spcPct val="0"/>
              </a:spcAft>
              <a:defRPr/>
            </a:pPr>
            <a:r>
              <a:rPr lang="ja-JP" altLang="en-US" sz="5400" smtClean="0">
                <a:solidFill>
                  <a:srgbClr val="FFFFFF"/>
                </a:solidFill>
                <a:latin typeface="SimSun" charset="0"/>
                <a:ea typeface="SimSun" charset="0"/>
                <a:cs typeface="SimSun" charset="0"/>
              </a:rPr>
              <a:t>为什么</a:t>
            </a:r>
            <a:r>
              <a:rPr lang="en-US" altLang="zh-CN" sz="5400" smtClean="0">
                <a:solidFill>
                  <a:srgbClr val="FFFFFF"/>
                </a:solidFill>
                <a:latin typeface="SimSun" charset="0"/>
                <a:ea typeface="SimSun" charset="0"/>
                <a:cs typeface="SimSun" charset="0"/>
              </a:rPr>
              <a:t>?</a:t>
            </a:r>
          </a:p>
        </p:txBody>
      </p:sp>
      <p:sp>
        <p:nvSpPr>
          <p:cNvPr id="857208" name="Text Box 120"/>
          <p:cNvSpPr txBox="1">
            <a:spLocks noChangeArrowheads="1"/>
          </p:cNvSpPr>
          <p:nvPr/>
        </p:nvSpPr>
        <p:spPr bwMode="auto">
          <a:xfrm>
            <a:off x="1058863" y="5462588"/>
            <a:ext cx="7894637" cy="579437"/>
          </a:xfrm>
          <a:prstGeom prst="rect">
            <a:avLst/>
          </a:prstGeom>
          <a:noFill/>
          <a:ln>
            <a:noFill/>
          </a:ln>
          <a:effectLst>
            <a:outerShdw blurRad="63500" dist="91581" dir="2021404" algn="ctr" rotWithShape="0">
              <a:schemeClr val="bg2">
                <a:alpha val="74998"/>
              </a:schemeClr>
            </a:outerShdw>
          </a:effectLs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50000"/>
              </a:spcBef>
              <a:spcAft>
                <a:spcPct val="0"/>
              </a:spcAft>
              <a:defRPr/>
            </a:pPr>
            <a:r>
              <a:rPr lang="ja-JP" altLang="en-US" sz="3200" smtClean="0">
                <a:solidFill>
                  <a:srgbClr val="FFFF00"/>
                </a:solidFill>
                <a:ea typeface="SimSun" panose="02010600030101010101" pitchFamily="2" charset="-122"/>
                <a:cs typeface="MS PGothic" charset="0"/>
              </a:rPr>
              <a:t>因为</a:t>
            </a:r>
            <a:r>
              <a:rPr lang="zh-CN" altLang="en-US" sz="3200" smtClean="0">
                <a:solidFill>
                  <a:srgbClr val="FFFF00"/>
                </a:solidFill>
                <a:ea typeface="SimSun" panose="02010600030101010101" pitchFamily="2" charset="-122"/>
                <a:cs typeface="MS PGothic" charset="0"/>
              </a:rPr>
              <a:t>弥赛亚早被预言来自犹大支派</a:t>
            </a:r>
          </a:p>
        </p:txBody>
      </p:sp>
      <p:sp>
        <p:nvSpPr>
          <p:cNvPr id="857209" name="Text Box 121"/>
          <p:cNvSpPr txBox="1">
            <a:spLocks noChangeArrowheads="1"/>
          </p:cNvSpPr>
          <p:nvPr/>
        </p:nvSpPr>
        <p:spPr bwMode="auto">
          <a:xfrm>
            <a:off x="2287588" y="741363"/>
            <a:ext cx="3105150" cy="914400"/>
          </a:xfrm>
          <a:prstGeom prst="rect">
            <a:avLst/>
          </a:prstGeom>
          <a:noFill/>
          <a:ln>
            <a:noFill/>
          </a:ln>
          <a:effectLst>
            <a:outerShdw blurRad="63500" dist="53882" dir="2700000" algn="ctr" rotWithShape="0">
              <a:schemeClr val="bg2">
                <a:alpha val="74998"/>
              </a:schemeClr>
            </a:outerShdw>
          </a:effectLst>
          <a:extLst/>
        </p:spPr>
        <p:txBody>
          <a:bodyPr>
            <a:spAutoFit/>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eaLnBrk="0" fontAlgn="base" hangingPunct="0">
              <a:spcBef>
                <a:spcPct val="50000"/>
              </a:spcBef>
              <a:spcAft>
                <a:spcPct val="0"/>
              </a:spcAft>
              <a:defRPr/>
            </a:pPr>
            <a:r>
              <a:rPr lang="zh-CN" altLang="en-US" sz="5400" smtClean="0">
                <a:solidFill>
                  <a:srgbClr val="FFFFFF"/>
                </a:solidFill>
                <a:latin typeface="SimSun" charset="0"/>
                <a:ea typeface="SimSun" charset="0"/>
                <a:cs typeface="SimSun" charset="0"/>
              </a:rPr>
              <a:t>总 结</a:t>
            </a:r>
            <a:r>
              <a:rPr lang="en-US" altLang="zh-CN" sz="5400" smtClean="0">
                <a:solidFill>
                  <a:srgbClr val="FFFFFF"/>
                </a:solidFill>
                <a:latin typeface="SimSun" charset="0"/>
                <a:ea typeface="SimSun" charset="0"/>
                <a:cs typeface="SimSun" charset="0"/>
              </a:rPr>
              <a:t>…</a:t>
            </a:r>
          </a:p>
        </p:txBody>
      </p:sp>
      <p:sp>
        <p:nvSpPr>
          <p:cNvPr id="208955" name="Text Box 122"/>
          <p:cNvSpPr txBox="1">
            <a:spLocks noChangeArrowheads="1"/>
          </p:cNvSpPr>
          <p:nvPr/>
        </p:nvSpPr>
        <p:spPr bwMode="auto">
          <a:xfrm>
            <a:off x="7073900" y="6284913"/>
            <a:ext cx="1479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50000"/>
              </a:spcBef>
              <a:spcAft>
                <a:spcPct val="0"/>
              </a:spcAft>
            </a:pPr>
            <a:r>
              <a:rPr lang="zh-CN" altLang="en-US" sz="1200">
                <a:solidFill>
                  <a:srgbClr val="FFFFFF"/>
                </a:solidFill>
                <a:latin typeface="SimSun" charset="0"/>
                <a:ea typeface="SimSun" charset="0"/>
                <a:cs typeface="SimSun" charset="0"/>
              </a:rPr>
              <a:t>学生</a:t>
            </a:r>
            <a:r>
              <a:rPr lang="ja-JP" altLang="en-US" sz="1200">
                <a:solidFill>
                  <a:srgbClr val="FFFFFF"/>
                </a:solidFill>
                <a:latin typeface="SimSun" charset="0"/>
                <a:ea typeface="SimSun" charset="0"/>
                <a:cs typeface="SimSun" charset="0"/>
              </a:rPr>
              <a:t>手册</a:t>
            </a:r>
            <a:r>
              <a:rPr lang="zh-CN" altLang="en-US" sz="1200">
                <a:solidFill>
                  <a:srgbClr val="FFFFFF"/>
                </a:solidFill>
                <a:latin typeface="SimSun" charset="0"/>
                <a:ea typeface="SimSun" charset="0"/>
                <a:cs typeface="SimSun" charset="0"/>
              </a:rPr>
              <a:t>第</a:t>
            </a:r>
            <a:r>
              <a:rPr lang="en-US" altLang="zh-CN" sz="1200">
                <a:solidFill>
                  <a:srgbClr val="FFFFFF"/>
                </a:solidFill>
                <a:latin typeface="SimSun" charset="0"/>
                <a:ea typeface="SimSun" charset="0"/>
                <a:cs typeface="SimSun" charset="0"/>
              </a:rPr>
              <a:t>37-38</a:t>
            </a:r>
            <a:r>
              <a:rPr lang="zh-CN" altLang="en-US" sz="1200">
                <a:solidFill>
                  <a:srgbClr val="FFFFFF"/>
                </a:solidFill>
                <a:latin typeface="SimSun" charset="0"/>
                <a:ea typeface="SimSun" charset="0"/>
                <a:cs typeface="SimSun" charset="0"/>
              </a:rPr>
              <a:t>页</a:t>
            </a:r>
          </a:p>
        </p:txBody>
      </p:sp>
    </p:spTree>
    <p:extLst>
      <p:ext uri="{BB962C8B-B14F-4D97-AF65-F5344CB8AC3E}">
        <p14:creationId xmlns:p14="http://schemas.microsoft.com/office/powerpoint/2010/main" val="426147829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857195"/>
                                        </p:tgtEl>
                                        <p:attrNameLst>
                                          <p:attrName>style.visibility</p:attrName>
                                        </p:attrNameLst>
                                      </p:cBhvr>
                                      <p:to>
                                        <p:strVal val="visible"/>
                                      </p:to>
                                    </p:set>
                                    <p:animEffect transition="in" filter="wipe(right)">
                                      <p:cBhvr>
                                        <p:cTn id="7" dur="500"/>
                                        <p:tgtEl>
                                          <p:spTgt spid="8571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57194"/>
                                        </p:tgtEl>
                                        <p:attrNameLst>
                                          <p:attrName>style.visibility</p:attrName>
                                        </p:attrNameLst>
                                      </p:cBhvr>
                                      <p:to>
                                        <p:strVal val="visible"/>
                                      </p:to>
                                    </p:set>
                                    <p:animEffect transition="in" filter="wipe(left)">
                                      <p:cBhvr>
                                        <p:cTn id="12" dur="500"/>
                                        <p:tgtEl>
                                          <p:spTgt spid="8571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57196"/>
                                        </p:tgtEl>
                                        <p:attrNameLst>
                                          <p:attrName>style.visibility</p:attrName>
                                        </p:attrNameLst>
                                      </p:cBhvr>
                                      <p:to>
                                        <p:strVal val="visible"/>
                                      </p:to>
                                    </p:set>
                                    <p:animEffect transition="in" filter="wipe(left)">
                                      <p:cBhvr>
                                        <p:cTn id="17" dur="500"/>
                                        <p:tgtEl>
                                          <p:spTgt spid="8571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857203"/>
                                        </p:tgtEl>
                                        <p:attrNameLst>
                                          <p:attrName>style.visibility</p:attrName>
                                        </p:attrNameLst>
                                      </p:cBhvr>
                                      <p:to>
                                        <p:strVal val="visible"/>
                                      </p:to>
                                    </p:set>
                                    <p:animEffect transition="in" filter="wipe(right)">
                                      <p:cBhvr>
                                        <p:cTn id="22" dur="500"/>
                                        <p:tgtEl>
                                          <p:spTgt spid="85720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57204"/>
                                        </p:tgtEl>
                                        <p:attrNameLst>
                                          <p:attrName>style.visibility</p:attrName>
                                        </p:attrNameLst>
                                      </p:cBhvr>
                                      <p:to>
                                        <p:strVal val="visible"/>
                                      </p:to>
                                    </p:set>
                                    <p:animEffect transition="in" filter="wipe(left)">
                                      <p:cBhvr>
                                        <p:cTn id="27" dur="500"/>
                                        <p:tgtEl>
                                          <p:spTgt spid="8572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grpId="0" nodeType="clickEffect">
                                  <p:stCondLst>
                                    <p:cond delay="0"/>
                                  </p:stCondLst>
                                  <p:childTnLst>
                                    <p:set>
                                      <p:cBhvr>
                                        <p:cTn id="31" dur="1" fill="hold">
                                          <p:stCondLst>
                                            <p:cond delay="0"/>
                                          </p:stCondLst>
                                        </p:cTn>
                                        <p:tgtEl>
                                          <p:spTgt spid="857205"/>
                                        </p:tgtEl>
                                        <p:attrNameLst>
                                          <p:attrName>style.visibility</p:attrName>
                                        </p:attrNameLst>
                                      </p:cBhvr>
                                      <p:to>
                                        <p:strVal val="visible"/>
                                      </p:to>
                                    </p:set>
                                    <p:anim calcmode="lin" valueType="num">
                                      <p:cBhvr>
                                        <p:cTn id="32" dur="500" fill="hold"/>
                                        <p:tgtEl>
                                          <p:spTgt spid="857205"/>
                                        </p:tgtEl>
                                        <p:attrNameLst>
                                          <p:attrName>ppt_w</p:attrName>
                                        </p:attrNameLst>
                                      </p:cBhvr>
                                      <p:tavLst>
                                        <p:tav tm="0">
                                          <p:val>
                                            <p:fltVal val="0"/>
                                          </p:val>
                                        </p:tav>
                                        <p:tav tm="100000">
                                          <p:val>
                                            <p:strVal val="#ppt_w"/>
                                          </p:val>
                                        </p:tav>
                                      </p:tavLst>
                                    </p:anim>
                                    <p:anim calcmode="lin" valueType="num">
                                      <p:cBhvr>
                                        <p:cTn id="33" dur="500" fill="hold"/>
                                        <p:tgtEl>
                                          <p:spTgt spid="857205"/>
                                        </p:tgtEl>
                                        <p:attrNameLst>
                                          <p:attrName>ppt_h</p:attrName>
                                        </p:attrNameLst>
                                      </p:cBhvr>
                                      <p:tavLst>
                                        <p:tav tm="0">
                                          <p:val>
                                            <p:fltVal val="0"/>
                                          </p:val>
                                        </p:tav>
                                        <p:tav tm="100000">
                                          <p:val>
                                            <p:strVal val="#ppt_h"/>
                                          </p:val>
                                        </p:tav>
                                      </p:tavLst>
                                    </p:anim>
                                    <p:anim calcmode="lin" valueType="num">
                                      <p:cBhvr>
                                        <p:cTn id="34" dur="500" fill="hold"/>
                                        <p:tgtEl>
                                          <p:spTgt spid="857205"/>
                                        </p:tgtEl>
                                        <p:attrNameLst>
                                          <p:attrName>ppt_x</p:attrName>
                                        </p:attrNameLst>
                                      </p:cBhvr>
                                      <p:tavLst>
                                        <p:tav tm="0">
                                          <p:val>
                                            <p:fltVal val="0.5"/>
                                          </p:val>
                                        </p:tav>
                                        <p:tav tm="100000">
                                          <p:val>
                                            <p:strVal val="#ppt_x"/>
                                          </p:val>
                                        </p:tav>
                                      </p:tavLst>
                                    </p:anim>
                                    <p:anim calcmode="lin" valueType="num">
                                      <p:cBhvr>
                                        <p:cTn id="35" dur="500" fill="hold"/>
                                        <p:tgtEl>
                                          <p:spTgt spid="857205"/>
                                        </p:tgtEl>
                                        <p:attrNameLst>
                                          <p:attrName>ppt_y</p:attrName>
                                        </p:attrNameLst>
                                      </p:cBhvr>
                                      <p:tavLst>
                                        <p:tav tm="0">
                                          <p:val>
                                            <p:fltVal val="0.5"/>
                                          </p:val>
                                        </p:tav>
                                        <p:tav tm="100000">
                                          <p:val>
                                            <p:strVal val="#ppt_y"/>
                                          </p:val>
                                        </p:tav>
                                      </p:tavLst>
                                    </p:anim>
                                  </p:childTnLst>
                                </p:cTn>
                              </p:par>
                            </p:childTnLst>
                          </p:cTn>
                        </p:par>
                        <p:par>
                          <p:cTn id="36" fill="hold" nodeType="afterGroup">
                            <p:stCondLst>
                              <p:cond delay="500"/>
                            </p:stCondLst>
                            <p:childTnLst>
                              <p:par>
                                <p:cTn id="37" presetID="22" presetClass="entr" presetSubtype="2" fill="hold" nodeType="afterEffect">
                                  <p:stCondLst>
                                    <p:cond delay="0"/>
                                  </p:stCondLst>
                                  <p:childTnLst>
                                    <p:set>
                                      <p:cBhvr>
                                        <p:cTn id="38" dur="1" fill="hold">
                                          <p:stCondLst>
                                            <p:cond delay="0"/>
                                          </p:stCondLst>
                                        </p:cTn>
                                        <p:tgtEl>
                                          <p:spTgt spid="857206"/>
                                        </p:tgtEl>
                                        <p:attrNameLst>
                                          <p:attrName>style.visibility</p:attrName>
                                        </p:attrNameLst>
                                      </p:cBhvr>
                                      <p:to>
                                        <p:strVal val="visible"/>
                                      </p:to>
                                    </p:set>
                                    <p:animEffect transition="in" filter="wipe(right)">
                                      <p:cBhvr>
                                        <p:cTn id="39" dur="500"/>
                                        <p:tgtEl>
                                          <p:spTgt spid="8572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57207"/>
                                        </p:tgtEl>
                                        <p:attrNameLst>
                                          <p:attrName>style.visibility</p:attrName>
                                        </p:attrNameLst>
                                      </p:cBhvr>
                                      <p:to>
                                        <p:strVal val="visible"/>
                                      </p:to>
                                    </p:set>
                                    <p:animEffect transition="in" filter="fade">
                                      <p:cBhvr>
                                        <p:cTn id="44" dur="1000"/>
                                        <p:tgtEl>
                                          <p:spTgt spid="85720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57208"/>
                                        </p:tgtEl>
                                        <p:attrNameLst>
                                          <p:attrName>style.visibility</p:attrName>
                                        </p:attrNameLst>
                                      </p:cBhvr>
                                      <p:to>
                                        <p:strVal val="visible"/>
                                      </p:to>
                                    </p:set>
                                    <p:animEffect transition="in" filter="fade">
                                      <p:cBhvr>
                                        <p:cTn id="49" dur="1000"/>
                                        <p:tgtEl>
                                          <p:spTgt spid="857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205" grpId="0" autoUpdateAnimBg="0"/>
      <p:bldP spid="857207" grpId="0" autoUpdateAnimBg="0"/>
      <p:bldP spid="85720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AutoShape 2"/>
          <p:cNvSpPr>
            <a:spLocks noChangeArrowheads="1"/>
          </p:cNvSpPr>
          <p:nvPr/>
        </p:nvSpPr>
        <p:spPr bwMode="auto">
          <a:xfrm>
            <a:off x="3098800" y="1003300"/>
            <a:ext cx="1676400" cy="1066800"/>
          </a:xfrm>
          <a:prstGeom prst="roundRect">
            <a:avLst>
              <a:gd name="adj" fmla="val 12495"/>
            </a:avLst>
          </a:prstGeom>
          <a:solidFill>
            <a:srgbClr val="022A9A"/>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867331" name="Rectangle 3"/>
          <p:cNvSpPr>
            <a:spLocks noChangeArrowheads="1"/>
          </p:cNvSpPr>
          <p:nvPr/>
        </p:nvSpPr>
        <p:spPr bwMode="auto">
          <a:xfrm>
            <a:off x="3098800" y="1371600"/>
            <a:ext cx="3048000" cy="2895600"/>
          </a:xfrm>
          <a:prstGeom prst="rect">
            <a:avLst/>
          </a:prstGeom>
          <a:solidFill>
            <a:srgbClr val="022A9A"/>
          </a:solidFill>
          <a:ln>
            <a:noFill/>
          </a:ln>
          <a:effectLst>
            <a:outerShdw blurRad="63500" dist="107763" dir="2700000" algn="ctr" rotWithShape="0">
              <a:schemeClr val="bg2">
                <a:alpha val="74998"/>
              </a:schemeClr>
            </a:outerShdw>
          </a:effectLs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210947" name="Rectangle 4"/>
          <p:cNvSpPr>
            <a:spLocks noChangeArrowheads="1"/>
          </p:cNvSpPr>
          <p:nvPr/>
        </p:nvSpPr>
        <p:spPr bwMode="auto">
          <a:xfrm>
            <a:off x="3694113" y="1806575"/>
            <a:ext cx="982662"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altLang="zh-CN" sz="2400">
                <a:solidFill>
                  <a:srgbClr val="114FFB"/>
                </a:solidFill>
                <a:latin typeface="Times" charset="0"/>
                <a:ea typeface="SimSun" charset="0"/>
                <a:cs typeface="SimSun" charset="0"/>
              </a:rPr>
              <a:t>70 </a:t>
            </a:r>
            <a:r>
              <a:rPr lang="ja-JP" altLang="en-US" sz="2400">
                <a:solidFill>
                  <a:srgbClr val="114FFB"/>
                </a:solidFill>
                <a:latin typeface="Times" charset="0"/>
                <a:ea typeface="ＭＳ Ｐゴシック" charset="0"/>
                <a:cs typeface="MS PGothic" charset="0"/>
              </a:rPr>
              <a:t>年</a:t>
            </a:r>
            <a:endParaRPr lang="zh-CN" altLang="en-US" sz="2400">
              <a:solidFill>
                <a:srgbClr val="114FFB"/>
              </a:solidFill>
              <a:latin typeface="Times" charset="0"/>
              <a:ea typeface="SimSun" charset="0"/>
              <a:cs typeface="SimSun" charset="0"/>
            </a:endParaRPr>
          </a:p>
        </p:txBody>
      </p:sp>
      <p:sp>
        <p:nvSpPr>
          <p:cNvPr id="210948" name="Rectangle 5"/>
          <p:cNvSpPr>
            <a:spLocks noChangeArrowheads="1"/>
          </p:cNvSpPr>
          <p:nvPr/>
        </p:nvSpPr>
        <p:spPr bwMode="auto">
          <a:xfrm>
            <a:off x="3706813" y="2274888"/>
            <a:ext cx="1519237"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altLang="zh-CN" sz="2400">
                <a:solidFill>
                  <a:srgbClr val="114FFB"/>
                </a:solidFill>
                <a:latin typeface="Times" charset="0"/>
                <a:ea typeface="SimSun" charset="0"/>
                <a:cs typeface="SimSun" charset="0"/>
              </a:rPr>
              <a:t>3 </a:t>
            </a:r>
            <a:r>
              <a:rPr lang="zh-CN" altLang="en-US" sz="2400">
                <a:solidFill>
                  <a:srgbClr val="114FFB"/>
                </a:solidFill>
                <a:latin typeface="Times" charset="0"/>
                <a:ea typeface="SimSun" charset="0"/>
                <a:cs typeface="SimSun" charset="0"/>
              </a:rPr>
              <a:t>次</a:t>
            </a:r>
            <a:r>
              <a:rPr lang="ja-JP" altLang="en-US" sz="2400">
                <a:solidFill>
                  <a:srgbClr val="114FFB"/>
                </a:solidFill>
                <a:latin typeface="Times New Roman" charset="0"/>
                <a:ea typeface="ＭＳ Ｐゴシック" charset="0"/>
                <a:cs typeface="MS PGothic" charset="0"/>
              </a:rPr>
              <a:t>回归</a:t>
            </a:r>
            <a:endParaRPr lang="zh-CN" altLang="en-US" sz="2400">
              <a:solidFill>
                <a:srgbClr val="114FFB"/>
              </a:solidFill>
              <a:latin typeface="Times New Roman" charset="0"/>
              <a:ea typeface="SimSun" charset="0"/>
              <a:cs typeface="SimSun" charset="0"/>
            </a:endParaRPr>
          </a:p>
        </p:txBody>
      </p:sp>
      <p:sp>
        <p:nvSpPr>
          <p:cNvPr id="210949" name="Rectangle 6"/>
          <p:cNvSpPr>
            <a:spLocks noChangeArrowheads="1"/>
          </p:cNvSpPr>
          <p:nvPr/>
        </p:nvSpPr>
        <p:spPr bwMode="auto">
          <a:xfrm>
            <a:off x="3219450" y="2735263"/>
            <a:ext cx="282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10950" name="Rectangle 7"/>
          <p:cNvSpPr>
            <a:spLocks noChangeArrowheads="1"/>
          </p:cNvSpPr>
          <p:nvPr/>
        </p:nvSpPr>
        <p:spPr bwMode="auto">
          <a:xfrm>
            <a:off x="3781425" y="3214688"/>
            <a:ext cx="15081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10951" name="Rectangle 8"/>
          <p:cNvSpPr>
            <a:spLocks noChangeArrowheads="1"/>
          </p:cNvSpPr>
          <p:nvPr/>
        </p:nvSpPr>
        <p:spPr bwMode="auto">
          <a:xfrm>
            <a:off x="7172325" y="5473700"/>
            <a:ext cx="1176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10952" name="Line 10"/>
          <p:cNvSpPr>
            <a:spLocks noChangeShapeType="1"/>
          </p:cNvSpPr>
          <p:nvPr/>
        </p:nvSpPr>
        <p:spPr bwMode="auto">
          <a:xfrm>
            <a:off x="3352800" y="364648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10953" name="Line 11"/>
          <p:cNvSpPr>
            <a:spLocks noChangeShapeType="1"/>
          </p:cNvSpPr>
          <p:nvPr/>
        </p:nvSpPr>
        <p:spPr bwMode="auto">
          <a:xfrm>
            <a:off x="3352800" y="317658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10954" name="Line 12"/>
          <p:cNvSpPr>
            <a:spLocks noChangeShapeType="1"/>
          </p:cNvSpPr>
          <p:nvPr/>
        </p:nvSpPr>
        <p:spPr bwMode="auto">
          <a:xfrm>
            <a:off x="3352800" y="2730500"/>
            <a:ext cx="2540000"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10955" name="Line 13"/>
          <p:cNvSpPr>
            <a:spLocks noChangeShapeType="1"/>
          </p:cNvSpPr>
          <p:nvPr/>
        </p:nvSpPr>
        <p:spPr bwMode="auto">
          <a:xfrm>
            <a:off x="3352800" y="2268538"/>
            <a:ext cx="2532063"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867342" name="Rectangle 14"/>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p:spPr>
        <p:txBody>
          <a:bodyPr wrap="none" lIns="90487" tIns="44450" rIns="90487" bIns="44450">
            <a:spAutoFit/>
          </a:bodyPr>
          <a:lstStyle/>
          <a:p>
            <a:pPr defTabSz="914400" eaLnBrk="0" fontAlgn="base" hangingPunct="0">
              <a:spcBef>
                <a:spcPct val="50000"/>
              </a:spcBef>
              <a:spcAft>
                <a:spcPct val="0"/>
              </a:spcAft>
              <a:defRPr/>
            </a:pPr>
            <a:r>
              <a:rPr lang="en-US" altLang="zh-CN" sz="8800">
                <a:solidFill>
                  <a:srgbClr val="FFD34A"/>
                </a:solidFill>
                <a:latin typeface="Times" charset="0"/>
                <a:ea typeface="宋体" charset="0"/>
                <a:cs typeface="宋体" charset="0"/>
              </a:rPr>
              <a:t>7</a:t>
            </a:r>
          </a:p>
        </p:txBody>
      </p:sp>
      <p:sp>
        <p:nvSpPr>
          <p:cNvPr id="867343" name="Line 15"/>
          <p:cNvSpPr>
            <a:spLocks noChangeShapeType="1"/>
          </p:cNvSpPr>
          <p:nvPr/>
        </p:nvSpPr>
        <p:spPr bwMode="auto">
          <a:xfrm>
            <a:off x="898525" y="838200"/>
            <a:ext cx="296863"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ＭＳ Ｐゴシック" charset="0"/>
              <a:cs typeface="MS PGothic" charset="0"/>
            </a:endParaRPr>
          </a:p>
        </p:txBody>
      </p:sp>
      <p:sp>
        <p:nvSpPr>
          <p:cNvPr id="867344" name="Rectangle 16"/>
          <p:cNvSpPr>
            <a:spLocks noChangeArrowheads="1"/>
          </p:cNvSpPr>
          <p:nvPr/>
        </p:nvSpPr>
        <p:spPr bwMode="auto">
          <a:xfrm>
            <a:off x="7747000" y="6226175"/>
            <a:ext cx="184150" cy="374650"/>
          </a:xfrm>
          <a:prstGeom prst="rect">
            <a:avLst/>
          </a:prstGeom>
          <a:noFill/>
          <a:ln>
            <a:noFill/>
          </a:ln>
          <a:effectLst/>
          <a:extLst/>
        </p:spPr>
        <p:txBody>
          <a:bodyPr wrap="none">
            <a:spAutoFit/>
          </a:bodyPr>
          <a:lstStyle/>
          <a:p>
            <a:pPr defTabSz="914400" eaLnBrk="0" fontAlgn="base" hangingPunct="0">
              <a:spcBef>
                <a:spcPct val="0"/>
              </a:spcBef>
              <a:spcAft>
                <a:spcPct val="0"/>
              </a:spcAft>
              <a:defRPr/>
            </a:pPr>
            <a:endParaRPr lang="zh-CN" altLang="en-US" sz="1600">
              <a:solidFill>
                <a:srgbClr val="FFFFFF"/>
              </a:solidFill>
              <a:effectLst>
                <a:outerShdw blurRad="38100" dist="38100" dir="2700000" algn="tl">
                  <a:srgbClr val="000000"/>
                </a:outerShdw>
              </a:effectLst>
              <a:latin typeface="Arial" charset="0"/>
              <a:ea typeface="SimSun" charset="0"/>
              <a:cs typeface="SimSun" charset="0"/>
            </a:endParaRPr>
          </a:p>
        </p:txBody>
      </p:sp>
      <p:sp>
        <p:nvSpPr>
          <p:cNvPr id="210959" name="Text Box 17"/>
          <p:cNvSpPr txBox="1">
            <a:spLocks noChangeArrowheads="1"/>
          </p:cNvSpPr>
          <p:nvPr/>
        </p:nvSpPr>
        <p:spPr bwMode="auto">
          <a:xfrm>
            <a:off x="8721725" y="84138"/>
            <a:ext cx="25400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50000"/>
              </a:spcBef>
              <a:spcAft>
                <a:spcPct val="0"/>
              </a:spcAft>
            </a:pPr>
            <a:r>
              <a:rPr lang="zh-CN" altLang="en-US" sz="2000">
                <a:solidFill>
                  <a:srgbClr val="FFA27C"/>
                </a:solidFill>
                <a:latin typeface="B VAG Rounded Bold" charset="0"/>
                <a:ea typeface="SimSun" charset="0"/>
                <a:cs typeface="SimSun" charset="0"/>
              </a:rPr>
              <a:t> </a:t>
            </a:r>
          </a:p>
        </p:txBody>
      </p:sp>
      <p:sp>
        <p:nvSpPr>
          <p:cNvPr id="867346" name="Rectangle 18"/>
          <p:cNvSpPr>
            <a:spLocks noChangeArrowheads="1"/>
          </p:cNvSpPr>
          <p:nvPr/>
        </p:nvSpPr>
        <p:spPr bwMode="auto">
          <a:xfrm>
            <a:off x="8081963" y="6540500"/>
            <a:ext cx="339725" cy="244475"/>
          </a:xfrm>
          <a:prstGeom prst="rect">
            <a:avLst/>
          </a:prstGeom>
          <a:noFill/>
          <a:ln>
            <a:noFill/>
          </a:ln>
          <a:effectLst/>
          <a:extLst/>
        </p:spPr>
        <p:txBody>
          <a:bodyPr wrap="none" anchor="ctr">
            <a:spAutoFit/>
          </a:bodyPr>
          <a:lstStyle/>
          <a:p>
            <a:pPr algn="ctr" defTabSz="914400" eaLnBrk="0" fontAlgn="base" hangingPunct="0">
              <a:spcBef>
                <a:spcPct val="0"/>
              </a:spcBef>
              <a:spcAft>
                <a:spcPct val="0"/>
              </a:spcAft>
              <a:defRPr/>
            </a:pPr>
            <a:r>
              <a:rPr lang="en-US" altLang="zh-CN" sz="1000">
                <a:solidFill>
                  <a:srgbClr val="FFFFFF"/>
                </a:solidFill>
                <a:effectLst>
                  <a:outerShdw blurRad="38100" dist="38100" dir="2700000" algn="tl">
                    <a:srgbClr val="000000"/>
                  </a:outerShdw>
                </a:effectLst>
                <a:latin typeface="Arial" charset="0"/>
                <a:ea typeface="SimSun" charset="0"/>
                <a:cs typeface="SimSun" charset="0"/>
              </a:rPr>
              <a:t>66</a:t>
            </a:r>
          </a:p>
        </p:txBody>
      </p:sp>
      <p:sp>
        <p:nvSpPr>
          <p:cNvPr id="210961" name="Rectangle 24"/>
          <p:cNvSpPr>
            <a:spLocks noChangeArrowheads="1"/>
          </p:cNvSpPr>
          <p:nvPr/>
        </p:nvSpPr>
        <p:spPr bwMode="auto">
          <a:xfrm>
            <a:off x="3206750" y="971550"/>
            <a:ext cx="9842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altLang="zh-CN" sz="2400">
                <a:solidFill>
                  <a:srgbClr val="114FFB"/>
                </a:solidFill>
                <a:latin typeface="Times" charset="0"/>
                <a:ea typeface="SimSun" charset="0"/>
                <a:cs typeface="SimSun" charset="0"/>
              </a:rPr>
              <a:t>被 </a:t>
            </a:r>
            <a:r>
              <a:rPr lang="zh-CN" altLang="en-US" sz="2400">
                <a:solidFill>
                  <a:srgbClr val="114FFB"/>
                </a:solidFill>
                <a:latin typeface="Times" charset="0"/>
                <a:ea typeface="SimSun" charset="0"/>
                <a:cs typeface="SimSun" charset="0"/>
              </a:rPr>
              <a:t>掳</a:t>
            </a:r>
          </a:p>
        </p:txBody>
      </p:sp>
      <p:sp>
        <p:nvSpPr>
          <p:cNvPr id="210962" name="Text Box 25"/>
          <p:cNvSpPr txBox="1">
            <a:spLocks noChangeArrowheads="1"/>
          </p:cNvSpPr>
          <p:nvPr/>
        </p:nvSpPr>
        <p:spPr bwMode="auto">
          <a:xfrm>
            <a:off x="8088313" y="3597275"/>
            <a:ext cx="8445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eaLnBrk="0" fontAlgn="base" hangingPunct="0">
              <a:spcBef>
                <a:spcPct val="50000"/>
              </a:spcBef>
              <a:spcAft>
                <a:spcPct val="0"/>
              </a:spcAft>
            </a:pPr>
            <a:endParaRPr lang="zh-CN" altLang="en-US">
              <a:solidFill>
                <a:srgbClr val="FFFFFF"/>
              </a:solidFill>
              <a:ea typeface="SimSun" charset="0"/>
              <a:cs typeface="SimSun" charset="0"/>
            </a:endParaRPr>
          </a:p>
        </p:txBody>
      </p:sp>
      <p:sp>
        <p:nvSpPr>
          <p:cNvPr id="210963" name="Rectangle 26"/>
          <p:cNvSpPr>
            <a:spLocks noChangeArrowheads="1"/>
          </p:cNvSpPr>
          <p:nvPr/>
        </p:nvSpPr>
        <p:spPr bwMode="auto">
          <a:xfrm>
            <a:off x="3198813" y="2708275"/>
            <a:ext cx="28702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altLang="zh-CN" sz="2400">
                <a:solidFill>
                  <a:srgbClr val="114FFB"/>
                </a:solidFill>
                <a:latin typeface="SimSun" charset="0"/>
                <a:ea typeface="SimSun" charset="0"/>
                <a:cs typeface="SimSun" charset="0"/>
              </a:rPr>
              <a:t>100 </a:t>
            </a:r>
            <a:r>
              <a:rPr lang="ja-JP" altLang="en-US" sz="2400">
                <a:solidFill>
                  <a:srgbClr val="114FFB"/>
                </a:solidFill>
                <a:latin typeface="SimSun" charset="0"/>
                <a:ea typeface="SimSun" charset="0"/>
                <a:cs typeface="SimSun" charset="0"/>
              </a:rPr>
              <a:t>年</a:t>
            </a:r>
            <a:r>
              <a:rPr lang="zh-CN" altLang="en-US" sz="2400">
                <a:solidFill>
                  <a:srgbClr val="114FFB"/>
                </a:solidFill>
                <a:latin typeface="SimSun" charset="0"/>
                <a:ea typeface="SimSun" charset="0"/>
                <a:cs typeface="SimSun" charset="0"/>
              </a:rPr>
              <a:t> </a:t>
            </a:r>
            <a:r>
              <a:rPr lang="en-US" altLang="zh-CN" sz="2400">
                <a:solidFill>
                  <a:srgbClr val="114FFB"/>
                </a:solidFill>
                <a:latin typeface="SimSun" charset="0"/>
                <a:ea typeface="SimSun" charset="0"/>
                <a:cs typeface="SimSun" charset="0"/>
              </a:rPr>
              <a:t>/ 50,000</a:t>
            </a:r>
          </a:p>
        </p:txBody>
      </p:sp>
      <p:sp>
        <p:nvSpPr>
          <p:cNvPr id="210964" name="Rectangle 27"/>
          <p:cNvSpPr>
            <a:spLocks noChangeArrowheads="1"/>
          </p:cNvSpPr>
          <p:nvPr/>
        </p:nvSpPr>
        <p:spPr bwMode="auto">
          <a:xfrm>
            <a:off x="3422650" y="3175000"/>
            <a:ext cx="2049463"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ja-JP" altLang="en-US" sz="2400">
                <a:solidFill>
                  <a:srgbClr val="FFFF00"/>
                </a:solidFill>
                <a:latin typeface="MS PGothic" charset="0"/>
                <a:ea typeface="SimSun" charset="0"/>
                <a:cs typeface="SimSun" charset="0"/>
              </a:rPr>
              <a:t>所 </a:t>
            </a:r>
            <a:r>
              <a:rPr lang="en-US" altLang="zh-CN" sz="2400">
                <a:solidFill>
                  <a:srgbClr val="FFFF00"/>
                </a:solidFill>
                <a:latin typeface="MS PGothic" charset="0"/>
                <a:ea typeface="SimSun" charset="0"/>
                <a:cs typeface="SimSun" charset="0"/>
              </a:rPr>
              <a:t>- </a:t>
            </a:r>
            <a:r>
              <a:rPr lang="ja-JP" altLang="en-US" sz="2400">
                <a:solidFill>
                  <a:srgbClr val="FFFF00"/>
                </a:solidFill>
                <a:latin typeface="MS PGothic" charset="0"/>
                <a:ea typeface="SimSun" charset="0"/>
                <a:cs typeface="SimSun" charset="0"/>
              </a:rPr>
              <a:t>以</a:t>
            </a:r>
            <a:r>
              <a:rPr lang="zh-CN" altLang="en-US" sz="2400">
                <a:solidFill>
                  <a:srgbClr val="FFFF00"/>
                </a:solidFill>
                <a:latin typeface="MS PGothic" charset="0"/>
                <a:ea typeface="SimSun" charset="0"/>
                <a:cs typeface="SimSun" charset="0"/>
              </a:rPr>
              <a:t> </a:t>
            </a:r>
            <a:r>
              <a:rPr lang="en-US" altLang="zh-CN" sz="2400">
                <a:solidFill>
                  <a:srgbClr val="FFFF00"/>
                </a:solidFill>
                <a:latin typeface="MS PGothic" charset="0"/>
                <a:ea typeface="SimSun" charset="0"/>
                <a:cs typeface="SimSun" charset="0"/>
              </a:rPr>
              <a:t>- </a:t>
            </a:r>
            <a:r>
              <a:rPr lang="ja-JP" altLang="en-US" sz="2400">
                <a:solidFill>
                  <a:srgbClr val="FFFF00"/>
                </a:solidFill>
                <a:latin typeface="MS PGothic" charset="0"/>
                <a:ea typeface="SimSun" charset="0"/>
                <a:cs typeface="SimSun" charset="0"/>
              </a:rPr>
              <a:t>尼</a:t>
            </a:r>
            <a:endParaRPr lang="zh-CN" altLang="en-US" sz="2400">
              <a:solidFill>
                <a:srgbClr val="FFFF00"/>
              </a:solidFill>
              <a:latin typeface="MS PGothic" charset="0"/>
              <a:ea typeface="SimSun" charset="0"/>
              <a:cs typeface="SimSun" charset="0"/>
            </a:endParaRPr>
          </a:p>
        </p:txBody>
      </p:sp>
      <p:sp>
        <p:nvSpPr>
          <p:cNvPr id="210965" name="Text Box 28"/>
          <p:cNvSpPr txBox="1">
            <a:spLocks noChangeArrowheads="1"/>
          </p:cNvSpPr>
          <p:nvPr/>
        </p:nvSpPr>
        <p:spPr bwMode="auto">
          <a:xfrm>
            <a:off x="8594725" y="6427788"/>
            <a:ext cx="32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50000"/>
              </a:spcBef>
              <a:spcAft>
                <a:spcPct val="0"/>
              </a:spcAft>
            </a:pPr>
            <a:r>
              <a:rPr lang="en-US" altLang="zh-CN" sz="1800">
                <a:solidFill>
                  <a:srgbClr val="FFFFFF"/>
                </a:solidFill>
                <a:ea typeface="SimSun" charset="0"/>
                <a:cs typeface="SimSun" charset="0"/>
              </a:rPr>
              <a:t>3</a:t>
            </a:r>
            <a:endParaRPr lang="en-US" altLang="zh-CN" sz="2000">
              <a:solidFill>
                <a:srgbClr val="FFA27C"/>
              </a:solidFill>
              <a:latin typeface="Kosher-Normal" charset="0"/>
              <a:ea typeface="SimSun" charset="0"/>
              <a:cs typeface="SimSun" charset="0"/>
            </a:endParaRPr>
          </a:p>
        </p:txBody>
      </p:sp>
      <p:sp>
        <p:nvSpPr>
          <p:cNvPr id="867357" name="Text Box 29"/>
          <p:cNvSpPr txBox="1">
            <a:spLocks noChangeArrowheads="1"/>
          </p:cNvSpPr>
          <p:nvPr/>
        </p:nvSpPr>
        <p:spPr bwMode="auto">
          <a:xfrm>
            <a:off x="2484438" y="460375"/>
            <a:ext cx="2476500" cy="579438"/>
          </a:xfrm>
          <a:prstGeom prst="rect">
            <a:avLst/>
          </a:prstGeom>
          <a:noFill/>
          <a:ln>
            <a:noFill/>
          </a:ln>
          <a:effectLst>
            <a:outerShdw blurRad="63500" dist="65657" dir="3171679" algn="ctr" rotWithShape="0">
              <a:schemeClr val="bg2">
                <a:alpha val="74998"/>
              </a:schemeClr>
            </a:outerShdw>
          </a:effectLs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0" fontAlgn="base" hangingPunct="0">
              <a:spcBef>
                <a:spcPct val="50000"/>
              </a:spcBef>
              <a:spcAft>
                <a:spcPct val="0"/>
              </a:spcAft>
              <a:defRPr/>
            </a:pPr>
            <a:r>
              <a:rPr lang="ja-JP" altLang="en-US" sz="3200" smtClean="0">
                <a:solidFill>
                  <a:srgbClr val="00FF00"/>
                </a:solidFill>
                <a:latin typeface="SimSun" panose="02010600030101010101" pitchFamily="2" charset="-122"/>
                <a:ea typeface="SimSun" panose="02010600030101010101" pitchFamily="2" charset="-122"/>
                <a:cs typeface="MS PGothic" charset="0"/>
              </a:rPr>
              <a:t>所罗巴伯</a:t>
            </a:r>
            <a:endParaRPr lang="zh-CN" altLang="en-US" sz="3200" smtClean="0">
              <a:solidFill>
                <a:srgbClr val="00FF00"/>
              </a:solidFill>
              <a:latin typeface="SimSun" panose="02010600030101010101" pitchFamily="2" charset="-122"/>
              <a:ea typeface="SimSun" panose="02010600030101010101" pitchFamily="2" charset="-122"/>
              <a:cs typeface="MS PGothic" charset="0"/>
            </a:endParaRPr>
          </a:p>
        </p:txBody>
      </p:sp>
      <p:sp>
        <p:nvSpPr>
          <p:cNvPr id="867358" name="Text Box 30"/>
          <p:cNvSpPr txBox="1">
            <a:spLocks noChangeArrowheads="1"/>
          </p:cNvSpPr>
          <p:nvPr/>
        </p:nvSpPr>
        <p:spPr bwMode="auto">
          <a:xfrm>
            <a:off x="1244600" y="1773238"/>
            <a:ext cx="1835150" cy="579437"/>
          </a:xfrm>
          <a:prstGeom prst="rect">
            <a:avLst/>
          </a:prstGeom>
          <a:noFill/>
          <a:ln>
            <a:noFill/>
          </a:ln>
          <a:effectLst>
            <a:outerShdw blurRad="63500" dist="89803" dir="2700000" algn="ctr" rotWithShape="0">
              <a:schemeClr val="bg2">
                <a:alpha val="74998"/>
              </a:schemeClr>
            </a:outerShdw>
          </a:effectLs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914400" eaLnBrk="0" fontAlgn="base" hangingPunct="0">
              <a:spcBef>
                <a:spcPct val="50000"/>
              </a:spcBef>
              <a:spcAft>
                <a:spcPct val="0"/>
              </a:spcAft>
              <a:defRPr/>
            </a:pPr>
            <a:r>
              <a:rPr lang="ja-JP" altLang="en-US" sz="3200" smtClean="0">
                <a:solidFill>
                  <a:srgbClr val="00FF00"/>
                </a:solidFill>
                <a:latin typeface="SimSun" panose="02010600030101010101" pitchFamily="2" charset="-122"/>
                <a:ea typeface="SimSun" panose="02010600030101010101" pitchFamily="2" charset="-122"/>
                <a:cs typeface="MS PGothic" charset="0"/>
              </a:rPr>
              <a:t>以斯拉</a:t>
            </a:r>
            <a:endParaRPr lang="zh-CN" altLang="en-US" sz="3200" smtClean="0">
              <a:solidFill>
                <a:srgbClr val="00FF00"/>
              </a:solidFill>
              <a:latin typeface="SimSun" panose="02010600030101010101" pitchFamily="2" charset="-122"/>
              <a:ea typeface="SimSun" panose="02010600030101010101" pitchFamily="2" charset="-122"/>
              <a:cs typeface="MS PGothic" charset="0"/>
            </a:endParaRPr>
          </a:p>
        </p:txBody>
      </p:sp>
      <p:sp>
        <p:nvSpPr>
          <p:cNvPr id="867359" name="Text Box 31"/>
          <p:cNvSpPr txBox="1">
            <a:spLocks noChangeArrowheads="1"/>
          </p:cNvSpPr>
          <p:nvPr/>
        </p:nvSpPr>
        <p:spPr bwMode="auto">
          <a:xfrm>
            <a:off x="811213" y="3765550"/>
            <a:ext cx="2338387" cy="579438"/>
          </a:xfrm>
          <a:prstGeom prst="rect">
            <a:avLst/>
          </a:prstGeom>
          <a:noFill/>
          <a:ln>
            <a:noFill/>
          </a:ln>
          <a:effectLst>
            <a:outerShdw blurRad="63500" dist="89803" dir="2700000" algn="ctr" rotWithShape="0">
              <a:schemeClr val="bg2">
                <a:alpha val="74998"/>
              </a:schemeClr>
            </a:outerShdw>
          </a:effectLs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914400" eaLnBrk="0" fontAlgn="base" hangingPunct="0">
              <a:spcBef>
                <a:spcPct val="50000"/>
              </a:spcBef>
              <a:spcAft>
                <a:spcPct val="0"/>
              </a:spcAft>
              <a:defRPr/>
            </a:pPr>
            <a:r>
              <a:rPr lang="ja-JP" altLang="en-US" sz="3200" smtClean="0">
                <a:solidFill>
                  <a:srgbClr val="00FF00"/>
                </a:solidFill>
                <a:latin typeface="SimSun" panose="02010600030101010101" pitchFamily="2" charset="-122"/>
                <a:ea typeface="SimSun" panose="02010600030101010101" pitchFamily="2" charset="-122"/>
                <a:cs typeface="MS PGothic" charset="0"/>
              </a:rPr>
              <a:t>尼希米</a:t>
            </a:r>
            <a:endParaRPr lang="zh-CN" altLang="en-US" sz="3200" smtClean="0">
              <a:solidFill>
                <a:srgbClr val="00FF00"/>
              </a:solidFill>
              <a:latin typeface="SimSun" panose="02010600030101010101" pitchFamily="2" charset="-122"/>
              <a:ea typeface="SimSun" panose="02010600030101010101" pitchFamily="2" charset="-122"/>
              <a:cs typeface="MS PGothic" charset="0"/>
            </a:endParaRPr>
          </a:p>
        </p:txBody>
      </p:sp>
      <p:sp>
        <p:nvSpPr>
          <p:cNvPr id="867360" name="Text Box 32"/>
          <p:cNvSpPr txBox="1">
            <a:spLocks noChangeArrowheads="1"/>
          </p:cNvSpPr>
          <p:nvPr/>
        </p:nvSpPr>
        <p:spPr bwMode="auto">
          <a:xfrm>
            <a:off x="1768475" y="0"/>
            <a:ext cx="3937000" cy="304800"/>
          </a:xfrm>
          <a:prstGeom prst="rect">
            <a:avLst/>
          </a:prstGeom>
          <a:noFill/>
          <a:ln>
            <a:noFill/>
          </a:ln>
          <a:effectLst>
            <a:outerShdw blurRad="63500" dist="71842" dir="2700000" algn="ctr" rotWithShape="0">
              <a:schemeClr val="bg2">
                <a:alpha val="74998"/>
              </a:schemeClr>
            </a:outerShdw>
          </a:effectLs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914400" eaLnBrk="0" fontAlgn="base" hangingPunct="0">
              <a:spcBef>
                <a:spcPct val="50000"/>
              </a:spcBef>
              <a:spcAft>
                <a:spcPct val="0"/>
              </a:spcAft>
              <a:defRPr/>
            </a:pPr>
            <a:r>
              <a:rPr lang="ja-JP" altLang="en-US" sz="1400" smtClean="0">
                <a:solidFill>
                  <a:srgbClr val="FFFFFF"/>
                </a:solidFill>
                <a:latin typeface="SimSun" panose="02010600030101010101" pitchFamily="2" charset="-122"/>
                <a:ea typeface="SimSun" panose="02010600030101010101" pitchFamily="2" charset="-122"/>
                <a:cs typeface="MS PGothic" charset="0"/>
              </a:rPr>
              <a:t>耶</a:t>
            </a:r>
            <a:r>
              <a:rPr lang="ja-JP" altLang="ja-JP" sz="1400" smtClean="0">
                <a:solidFill>
                  <a:srgbClr val="FFFFFF"/>
                </a:solidFill>
                <a:latin typeface="SimSun" panose="02010600030101010101" pitchFamily="2" charset="-122"/>
                <a:ea typeface="SimSun" panose="02010600030101010101" pitchFamily="2" charset="-122"/>
                <a:cs typeface="MS PGothic" charset="0"/>
              </a:rPr>
              <a:t> </a:t>
            </a:r>
            <a:r>
              <a:rPr lang="en-US" altLang="zh-CN" sz="1400" smtClean="0">
                <a:solidFill>
                  <a:srgbClr val="FFFFFF"/>
                </a:solidFill>
                <a:latin typeface="SimSun" panose="02010600030101010101" pitchFamily="2" charset="-122"/>
                <a:ea typeface="SimSun" panose="02010600030101010101" pitchFamily="2" charset="-122"/>
                <a:cs typeface="MS PGothic" charset="0"/>
              </a:rPr>
              <a:t>29:10; </a:t>
            </a:r>
            <a:r>
              <a:rPr lang="zh-CN" altLang="en-US" sz="1400" smtClean="0">
                <a:solidFill>
                  <a:srgbClr val="FFFFFF"/>
                </a:solidFill>
                <a:latin typeface="SimSun" panose="02010600030101010101" pitchFamily="2" charset="-122"/>
                <a:ea typeface="SimSun" panose="02010600030101010101" pitchFamily="2" charset="-122"/>
                <a:cs typeface="MS PGothic" charset="0"/>
              </a:rPr>
              <a:t>拉 </a:t>
            </a:r>
            <a:r>
              <a:rPr lang="en-US" altLang="zh-CN" sz="1400" smtClean="0">
                <a:solidFill>
                  <a:srgbClr val="FFFFFF"/>
                </a:solidFill>
                <a:latin typeface="SimSun" panose="02010600030101010101" pitchFamily="2" charset="-122"/>
                <a:ea typeface="SimSun" panose="02010600030101010101" pitchFamily="2" charset="-122"/>
                <a:cs typeface="MS PGothic" charset="0"/>
              </a:rPr>
              <a:t>3:8; </a:t>
            </a:r>
            <a:r>
              <a:rPr lang="zh-CN" altLang="en-US" sz="1400" smtClean="0">
                <a:solidFill>
                  <a:srgbClr val="FFFFFF"/>
                </a:solidFill>
                <a:latin typeface="SimSun" panose="02010600030101010101" pitchFamily="2" charset="-122"/>
                <a:ea typeface="SimSun" panose="02010600030101010101" pitchFamily="2" charset="-122"/>
                <a:cs typeface="MS PGothic" charset="0"/>
              </a:rPr>
              <a:t>尼 </a:t>
            </a:r>
            <a:r>
              <a:rPr lang="en-US" altLang="zh-CN" sz="1400" smtClean="0">
                <a:solidFill>
                  <a:srgbClr val="FFFFFF"/>
                </a:solidFill>
                <a:latin typeface="SimSun" panose="02010600030101010101" pitchFamily="2" charset="-122"/>
                <a:ea typeface="SimSun" panose="02010600030101010101" pitchFamily="2" charset="-122"/>
                <a:cs typeface="MS PGothic" charset="0"/>
              </a:rPr>
              <a:t>2:5-6</a:t>
            </a:r>
          </a:p>
        </p:txBody>
      </p:sp>
      <p:sp>
        <p:nvSpPr>
          <p:cNvPr id="867385" name="Rectangle 57"/>
          <p:cNvSpPr>
            <a:spLocks noChangeArrowheads="1"/>
          </p:cNvSpPr>
          <p:nvPr/>
        </p:nvSpPr>
        <p:spPr bwMode="auto">
          <a:xfrm>
            <a:off x="1765300" y="3768725"/>
            <a:ext cx="3959225" cy="2038350"/>
          </a:xfrm>
          <a:prstGeom prst="rect">
            <a:avLst/>
          </a:prstGeom>
          <a:noFill/>
          <a:ln>
            <a:noFill/>
          </a:ln>
          <a:effectLst>
            <a:outerShdw blurRad="63500" dist="71842" dir="2700000" algn="ctr" rotWithShape="0">
              <a:schemeClr val="bg2">
                <a:alpha val="74998"/>
              </a:schemeClr>
            </a:outerShdw>
          </a:effectLst>
          <a:extLst/>
        </p:spPr>
        <p:txBody>
          <a:bodyPr lIns="90487" tIns="44450" rIns="90487" bIns="44450">
            <a:spAutoFit/>
          </a:bodyPr>
          <a:lstStyle/>
          <a:p>
            <a:pPr defTabSz="914400" eaLnBrk="0" fontAlgn="base" hangingPunct="0">
              <a:spcBef>
                <a:spcPct val="0"/>
              </a:spcBef>
              <a:spcAft>
                <a:spcPct val="0"/>
              </a:spcAft>
              <a:defRPr/>
            </a:pPr>
            <a:r>
              <a:rPr lang="ja-JP" altLang="en-US" sz="3200" dirty="0">
                <a:solidFill>
                  <a:srgbClr val="4EB1BE"/>
                </a:solidFill>
                <a:latin typeface="SimSun" charset="0"/>
                <a:ea typeface="SimSun" charset="0"/>
                <a:cs typeface="SimSun" charset="0"/>
              </a:rPr>
              <a:t>尼希米</a:t>
            </a:r>
            <a:r>
              <a:rPr lang="zh-CN" altLang="en-US" sz="1600" dirty="0">
                <a:solidFill>
                  <a:srgbClr val="FFFFFF"/>
                </a:solidFill>
                <a:latin typeface="SimSun" charset="0"/>
                <a:ea typeface="SimSun" charset="0"/>
                <a:cs typeface="SimSun" charset="0"/>
              </a:rPr>
              <a:t> </a:t>
            </a:r>
            <a:r>
              <a:rPr lang="en-US" altLang="zh-CN" sz="3200" dirty="0">
                <a:solidFill>
                  <a:srgbClr val="FFFF00"/>
                </a:solidFill>
                <a:latin typeface="SimSun" charset="0"/>
                <a:ea typeface="SimSun" charset="0"/>
                <a:cs typeface="SimSun" charset="0"/>
              </a:rPr>
              <a:t>…</a:t>
            </a:r>
            <a:r>
              <a:rPr lang="zh-CN" altLang="en-US" sz="3200" dirty="0">
                <a:solidFill>
                  <a:srgbClr val="FFFF00"/>
                </a:solidFill>
                <a:latin typeface="SimSun" charset="0"/>
                <a:ea typeface="SimSun" charset="0"/>
                <a:cs typeface="SimSun" charset="0"/>
              </a:rPr>
              <a:t>作为旧约中伟大的领袖回归，负责</a:t>
            </a:r>
            <a:r>
              <a:rPr lang="ja-JP" altLang="en-US" sz="3200" dirty="0">
                <a:solidFill>
                  <a:srgbClr val="FFFF00"/>
                </a:solidFill>
                <a:latin typeface="SimSun" charset="0"/>
                <a:ea typeface="SimSun" charset="0"/>
                <a:cs typeface="SimSun" charset="0"/>
              </a:rPr>
              <a:t>重建</a:t>
            </a:r>
            <a:r>
              <a:rPr lang="zh-CN" altLang="en-US" sz="3200" dirty="0">
                <a:solidFill>
                  <a:srgbClr val="FFFF00"/>
                </a:solidFill>
                <a:latin typeface="SimSun" charset="0"/>
                <a:ea typeface="SimSun" charset="0"/>
                <a:cs typeface="SimSun" charset="0"/>
              </a:rPr>
              <a:t>耶路撒冷</a:t>
            </a:r>
            <a:r>
              <a:rPr lang="ja-JP" altLang="en-US" sz="3200" dirty="0">
                <a:solidFill>
                  <a:srgbClr val="FFFF00"/>
                </a:solidFill>
                <a:latin typeface="SimSun" charset="0"/>
                <a:ea typeface="SimSun" charset="0"/>
                <a:cs typeface="SimSun" charset="0"/>
              </a:rPr>
              <a:t>城</a:t>
            </a:r>
            <a:r>
              <a:rPr lang="zh-CN" altLang="en-US" sz="3200" dirty="0">
                <a:solidFill>
                  <a:srgbClr val="FFFF00"/>
                </a:solidFill>
                <a:latin typeface="SimSun" charset="0"/>
                <a:ea typeface="SimSun" charset="0"/>
                <a:cs typeface="SimSun" charset="0"/>
              </a:rPr>
              <a:t>墙和城门</a:t>
            </a:r>
            <a:endParaRPr lang="en-US" altLang="zh-CN" sz="3200" dirty="0">
              <a:solidFill>
                <a:srgbClr val="FFFF00"/>
              </a:solidFill>
              <a:latin typeface="SimSun" charset="0"/>
              <a:ea typeface="SimSun" charset="0"/>
              <a:cs typeface="SimSun" charset="0"/>
            </a:endParaRPr>
          </a:p>
        </p:txBody>
      </p:sp>
      <p:sp>
        <p:nvSpPr>
          <p:cNvPr id="867386" name="Rectangle 58"/>
          <p:cNvSpPr>
            <a:spLocks noChangeArrowheads="1"/>
          </p:cNvSpPr>
          <p:nvPr/>
        </p:nvSpPr>
        <p:spPr bwMode="auto">
          <a:xfrm>
            <a:off x="2492375" y="461963"/>
            <a:ext cx="6440488" cy="576262"/>
          </a:xfrm>
          <a:prstGeom prst="rect">
            <a:avLst/>
          </a:prstGeom>
          <a:noFill/>
          <a:ln>
            <a:noFill/>
          </a:ln>
          <a:effectLst>
            <a:outerShdw blurRad="63500" dist="71842" dir="2700000" algn="ctr" rotWithShape="0">
              <a:schemeClr val="bg2">
                <a:alpha val="74998"/>
              </a:schemeClr>
            </a:outerShdw>
          </a:effectLst>
          <a:extLst/>
        </p:spPr>
        <p:txBody>
          <a:bodyPr lIns="90487" tIns="44450" rIns="90487" bIns="44450">
            <a:spAutoFit/>
          </a:bodyPr>
          <a:lstStyle/>
          <a:p>
            <a:pPr defTabSz="914400" eaLnBrk="0" fontAlgn="base" hangingPunct="0">
              <a:spcBef>
                <a:spcPct val="0"/>
              </a:spcBef>
              <a:spcAft>
                <a:spcPct val="0"/>
              </a:spcAft>
              <a:defRPr/>
            </a:pPr>
            <a:r>
              <a:rPr lang="ja-JP" altLang="en-US" sz="3200">
                <a:solidFill>
                  <a:srgbClr val="4EB1BE"/>
                </a:solidFill>
                <a:latin typeface="SimSun" charset="0"/>
                <a:ea typeface="SimSun" charset="0"/>
                <a:cs typeface="SimSun" charset="0"/>
              </a:rPr>
              <a:t>所罗巴伯</a:t>
            </a:r>
            <a:r>
              <a:rPr lang="zh-CN" altLang="en-US" sz="3200">
                <a:solidFill>
                  <a:srgbClr val="33CCCC"/>
                </a:solidFill>
                <a:latin typeface="SimSun" charset="0"/>
                <a:ea typeface="SimSun" charset="0"/>
                <a:cs typeface="SimSun" charset="0"/>
              </a:rPr>
              <a:t> </a:t>
            </a:r>
            <a:r>
              <a:rPr lang="en-US" altLang="zh-CN" sz="3200">
                <a:solidFill>
                  <a:srgbClr val="FFFF00"/>
                </a:solidFill>
                <a:latin typeface="SimSun" charset="0"/>
                <a:ea typeface="SimSun" charset="0"/>
                <a:cs typeface="SimSun" charset="0"/>
              </a:rPr>
              <a:t>…</a:t>
            </a:r>
            <a:r>
              <a:rPr lang="zh-CN" altLang="en-US" sz="3200">
                <a:solidFill>
                  <a:srgbClr val="FFFF00"/>
                </a:solidFill>
                <a:latin typeface="SimSun" charset="0"/>
                <a:ea typeface="SimSun" charset="0"/>
                <a:cs typeface="SimSun" charset="0"/>
              </a:rPr>
              <a:t>回归后</a:t>
            </a:r>
            <a:r>
              <a:rPr lang="ja-JP" altLang="en-US" sz="3200">
                <a:solidFill>
                  <a:srgbClr val="FFFF00"/>
                </a:solidFill>
                <a:latin typeface="SimSun" charset="0"/>
                <a:ea typeface="SimSun" charset="0"/>
                <a:cs typeface="SimSun" charset="0"/>
              </a:rPr>
              <a:t>开始重建</a:t>
            </a:r>
            <a:r>
              <a:rPr lang="zh-CN" altLang="en-US" sz="3200">
                <a:solidFill>
                  <a:srgbClr val="FFFF00"/>
                </a:solidFill>
                <a:latin typeface="SimSun" charset="0"/>
                <a:ea typeface="SimSun" charset="0"/>
                <a:cs typeface="SimSun" charset="0"/>
              </a:rPr>
              <a:t>圣殿</a:t>
            </a:r>
            <a:endParaRPr lang="zh-CN" altLang="en-US" sz="2400">
              <a:solidFill>
                <a:srgbClr val="FFFF00"/>
              </a:solidFill>
              <a:latin typeface="SimSun" charset="0"/>
              <a:ea typeface="SimSun" charset="0"/>
              <a:cs typeface="SimSun" charset="0"/>
            </a:endParaRPr>
          </a:p>
        </p:txBody>
      </p:sp>
      <p:sp>
        <p:nvSpPr>
          <p:cNvPr id="867387" name="Rectangle 59"/>
          <p:cNvSpPr>
            <a:spLocks noChangeArrowheads="1"/>
          </p:cNvSpPr>
          <p:nvPr/>
        </p:nvSpPr>
        <p:spPr bwMode="auto">
          <a:xfrm>
            <a:off x="1670050" y="1776413"/>
            <a:ext cx="6332538" cy="576262"/>
          </a:xfrm>
          <a:prstGeom prst="rect">
            <a:avLst/>
          </a:prstGeom>
          <a:noFill/>
          <a:ln>
            <a:noFill/>
          </a:ln>
          <a:effectLst>
            <a:outerShdw blurRad="63500" dist="71842" dir="2700000" algn="ctr" rotWithShape="0">
              <a:schemeClr val="bg2">
                <a:alpha val="74998"/>
              </a:schemeClr>
            </a:outerShdw>
          </a:effectLst>
          <a:extLst/>
        </p:spPr>
        <p:txBody>
          <a:bodyPr lIns="90487" tIns="44450" rIns="90487" bIns="44450">
            <a:spAutoFit/>
          </a:bodyPr>
          <a:lstStyle/>
          <a:p>
            <a:pPr defTabSz="914400" eaLnBrk="0" fontAlgn="base" hangingPunct="0">
              <a:spcBef>
                <a:spcPct val="0"/>
              </a:spcBef>
              <a:spcAft>
                <a:spcPct val="0"/>
              </a:spcAft>
              <a:defRPr/>
            </a:pPr>
            <a:r>
              <a:rPr lang="ja-JP" altLang="en-US" sz="3200">
                <a:solidFill>
                  <a:srgbClr val="4EB1BE"/>
                </a:solidFill>
                <a:latin typeface="SimSun" charset="0"/>
                <a:ea typeface="SimSun" charset="0"/>
                <a:cs typeface="SimSun" charset="0"/>
              </a:rPr>
              <a:t>以斯拉</a:t>
            </a:r>
            <a:r>
              <a:rPr lang="zh-CN" altLang="en-US" sz="1600">
                <a:solidFill>
                  <a:srgbClr val="FFFFFF"/>
                </a:solidFill>
                <a:latin typeface="SimSun" charset="0"/>
                <a:ea typeface="SimSun" charset="0"/>
                <a:cs typeface="SimSun" charset="0"/>
              </a:rPr>
              <a:t> </a:t>
            </a:r>
            <a:r>
              <a:rPr lang="en-US" altLang="zh-CN" sz="3200">
                <a:solidFill>
                  <a:srgbClr val="FFFF00"/>
                </a:solidFill>
                <a:latin typeface="SimSun" charset="0"/>
                <a:ea typeface="SimSun" charset="0"/>
                <a:cs typeface="SimSun" charset="0"/>
              </a:rPr>
              <a:t>…</a:t>
            </a:r>
            <a:r>
              <a:rPr lang="zh-CN" altLang="en-US" sz="3200">
                <a:solidFill>
                  <a:srgbClr val="FFFF00"/>
                </a:solidFill>
                <a:latin typeface="SimSun" charset="0"/>
                <a:ea typeface="SimSun" charset="0"/>
                <a:cs typeface="SimSun" charset="0"/>
              </a:rPr>
              <a:t>回归后教导上帝的</a:t>
            </a:r>
            <a:r>
              <a:rPr lang="ja-JP" altLang="en-US" sz="3200">
                <a:solidFill>
                  <a:srgbClr val="FFFF00"/>
                </a:solidFill>
                <a:latin typeface="SimSun" charset="0"/>
                <a:ea typeface="SimSun" charset="0"/>
                <a:cs typeface="SimSun" charset="0"/>
              </a:rPr>
              <a:t>律</a:t>
            </a:r>
            <a:r>
              <a:rPr lang="zh-CN" altLang="en-US" sz="3200">
                <a:solidFill>
                  <a:srgbClr val="FFFF00"/>
                </a:solidFill>
                <a:latin typeface="SimSun" charset="0"/>
                <a:ea typeface="SimSun" charset="0"/>
                <a:cs typeface="SimSun" charset="0"/>
              </a:rPr>
              <a:t>法</a:t>
            </a:r>
          </a:p>
        </p:txBody>
      </p:sp>
      <p:grpSp>
        <p:nvGrpSpPr>
          <p:cNvPr id="867388" name="Group 60"/>
          <p:cNvGrpSpPr>
            <a:grpSpLocks/>
          </p:cNvGrpSpPr>
          <p:nvPr/>
        </p:nvGrpSpPr>
        <p:grpSpPr bwMode="auto">
          <a:xfrm>
            <a:off x="2779713" y="1512888"/>
            <a:ext cx="5265737" cy="3711575"/>
            <a:chOff x="1391" y="885"/>
            <a:chExt cx="3317" cy="2338"/>
          </a:xfrm>
        </p:grpSpPr>
        <p:sp>
          <p:nvSpPr>
            <p:cNvPr id="867389" name="AutoShape 61"/>
            <p:cNvSpPr>
              <a:spLocks noChangeArrowheads="1"/>
            </p:cNvSpPr>
            <p:nvPr/>
          </p:nvSpPr>
          <p:spPr bwMode="auto">
            <a:xfrm>
              <a:off x="1611" y="885"/>
              <a:ext cx="2848" cy="2338"/>
            </a:xfrm>
            <a:prstGeom prst="roundRect">
              <a:avLst>
                <a:gd name="adj" fmla="val 16667"/>
              </a:avLst>
            </a:prstGeom>
            <a:gradFill rotWithShape="0">
              <a:gsLst>
                <a:gs pos="0">
                  <a:schemeClr val="accent1">
                    <a:gamma/>
                    <a:shade val="0"/>
                    <a:invGamma/>
                  </a:schemeClr>
                </a:gs>
                <a:gs pos="50000">
                  <a:schemeClr val="accent1"/>
                </a:gs>
                <a:gs pos="100000">
                  <a:schemeClr val="accent1">
                    <a:gamma/>
                    <a:shade val="0"/>
                    <a:invGamma/>
                  </a:schemeClr>
                </a:gs>
              </a:gsLst>
              <a:lin ang="5400000" scaled="1"/>
            </a:gradFill>
            <a:ln w="57150">
              <a:solidFill>
                <a:schemeClr val="accent2"/>
              </a:solidFill>
              <a:round/>
              <a:headEnd/>
              <a:tailEnd/>
            </a:ln>
            <a:effectLst>
              <a:outerShdw blurRad="63500" dist="173036" dir="2521507" algn="ctr" rotWithShape="0">
                <a:schemeClr val="bg2">
                  <a:alpha val="74998"/>
                </a:schemeClr>
              </a:outerShdw>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867390" name="Text Box 62"/>
            <p:cNvSpPr txBox="1">
              <a:spLocks noChangeArrowheads="1"/>
            </p:cNvSpPr>
            <p:nvPr/>
          </p:nvSpPr>
          <p:spPr bwMode="auto">
            <a:xfrm>
              <a:off x="1396" y="1244"/>
              <a:ext cx="3312" cy="692"/>
            </a:xfrm>
            <a:prstGeom prst="rect">
              <a:avLst/>
            </a:prstGeom>
            <a:noFill/>
            <a:ln>
              <a:noFill/>
            </a:ln>
            <a:effectLst>
              <a:outerShdw blurRad="63500" dist="105111" dir="891039" algn="ctr" rotWithShape="0">
                <a:schemeClr val="bg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50000"/>
                </a:spcBef>
                <a:spcAft>
                  <a:spcPct val="0"/>
                </a:spcAft>
                <a:defRPr/>
              </a:pPr>
              <a:r>
                <a:rPr lang="ja-JP" altLang="en-US" sz="6600" smtClean="0">
                  <a:solidFill>
                    <a:srgbClr val="FFD34A"/>
                  </a:solidFill>
                  <a:latin typeface="SimSun" panose="02010600030101010101" pitchFamily="2" charset="-122"/>
                  <a:ea typeface="SimSun" panose="02010600030101010101" pitchFamily="2" charset="-122"/>
                  <a:cs typeface="MS PGothic" charset="0"/>
                </a:rPr>
                <a:t>所</a:t>
              </a:r>
              <a:r>
                <a:rPr lang="en-US" altLang="zh-CN" sz="6600" smtClean="0">
                  <a:solidFill>
                    <a:srgbClr val="FFD34A"/>
                  </a:solidFill>
                  <a:latin typeface="SimSun" panose="02010600030101010101" pitchFamily="2" charset="-122"/>
                  <a:ea typeface="SimSun" panose="02010600030101010101" pitchFamily="2" charset="-122"/>
                  <a:cs typeface="MS PGothic" charset="0"/>
                </a:rPr>
                <a:t>-</a:t>
              </a:r>
              <a:r>
                <a:rPr lang="ja-JP" altLang="en-US" sz="6600" smtClean="0">
                  <a:solidFill>
                    <a:srgbClr val="FFD34A"/>
                  </a:solidFill>
                  <a:latin typeface="SimSun" panose="02010600030101010101" pitchFamily="2" charset="-122"/>
                  <a:ea typeface="SimSun" panose="02010600030101010101" pitchFamily="2" charset="-122"/>
                  <a:cs typeface="MS PGothic" charset="0"/>
                </a:rPr>
                <a:t>以</a:t>
              </a:r>
              <a:r>
                <a:rPr lang="en-US" altLang="zh-CN" sz="6600" smtClean="0">
                  <a:solidFill>
                    <a:srgbClr val="FFD34A"/>
                  </a:solidFill>
                  <a:latin typeface="SimSun" panose="02010600030101010101" pitchFamily="2" charset="-122"/>
                  <a:ea typeface="SimSun" panose="02010600030101010101" pitchFamily="2" charset="-122"/>
                  <a:cs typeface="MS PGothic" charset="0"/>
                </a:rPr>
                <a:t>-</a:t>
              </a:r>
              <a:r>
                <a:rPr lang="ja-JP" altLang="en-US" sz="6600" smtClean="0">
                  <a:solidFill>
                    <a:srgbClr val="FFD34A"/>
                  </a:solidFill>
                  <a:latin typeface="SimSun" panose="02010600030101010101" pitchFamily="2" charset="-122"/>
                  <a:ea typeface="SimSun" panose="02010600030101010101" pitchFamily="2" charset="-122"/>
                  <a:cs typeface="MS PGothic" charset="0"/>
                </a:rPr>
                <a:t>尼</a:t>
              </a:r>
              <a:endParaRPr lang="zh-CN" altLang="en-US" sz="4800" smtClean="0">
                <a:solidFill>
                  <a:srgbClr val="FFD34A"/>
                </a:solidFill>
                <a:latin typeface="SimSun" panose="02010600030101010101" pitchFamily="2" charset="-122"/>
                <a:ea typeface="SimSun" panose="02010600030101010101" pitchFamily="2" charset="-122"/>
                <a:cs typeface="MS PGothic" charset="0"/>
              </a:endParaRPr>
            </a:p>
          </p:txBody>
        </p:sp>
        <p:sp>
          <p:nvSpPr>
            <p:cNvPr id="867391" name="Text Box 63"/>
            <p:cNvSpPr txBox="1">
              <a:spLocks noChangeArrowheads="1"/>
            </p:cNvSpPr>
            <p:nvPr/>
          </p:nvSpPr>
          <p:spPr bwMode="auto">
            <a:xfrm>
              <a:off x="1391" y="2142"/>
              <a:ext cx="3312" cy="442"/>
            </a:xfrm>
            <a:prstGeom prst="rect">
              <a:avLst/>
            </a:prstGeom>
            <a:noFill/>
            <a:ln>
              <a:noFill/>
            </a:ln>
            <a:effectLst>
              <a:outerShdw blurRad="63500" dist="81320" dir="3080412" algn="ctr" rotWithShape="0">
                <a:schemeClr val="bg2">
                  <a:alpha val="74998"/>
                </a:schemeClr>
              </a:outerShdw>
            </a:effectLs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50000"/>
                </a:spcBef>
                <a:spcAft>
                  <a:spcPct val="0"/>
                </a:spcAft>
                <a:defRPr/>
              </a:pPr>
              <a:r>
                <a:rPr lang="ja-JP" altLang="en-US" sz="4000" smtClean="0">
                  <a:solidFill>
                    <a:srgbClr val="FFD34A"/>
                  </a:solidFill>
                  <a:ea typeface="SimSun" panose="02010600030101010101" pitchFamily="2" charset="-122"/>
                  <a:cs typeface="MS PGothic" charset="0"/>
                </a:rPr>
                <a:t>三位</a:t>
              </a:r>
              <a:r>
                <a:rPr lang="zh-CN" altLang="en-US" sz="4000" smtClean="0">
                  <a:solidFill>
                    <a:srgbClr val="FFD34A"/>
                  </a:solidFill>
                  <a:ea typeface="SimSun" panose="02010600030101010101" pitchFamily="2" charset="-122"/>
                  <a:cs typeface="MS PGothic" charset="0"/>
                </a:rPr>
                <a:t>有谋略的祭司</a:t>
              </a:r>
              <a:endParaRPr lang="zh-CN" altLang="en-US" smtClean="0">
                <a:solidFill>
                  <a:srgbClr val="FFD34A"/>
                </a:solidFill>
                <a:ea typeface="SimSun" panose="02010600030101010101" pitchFamily="2" charset="-122"/>
                <a:cs typeface="MS PGothic" charset="0"/>
              </a:endParaRPr>
            </a:p>
          </p:txBody>
        </p:sp>
      </p:grpSp>
      <p:grpSp>
        <p:nvGrpSpPr>
          <p:cNvPr id="210974" name="Group 64"/>
          <p:cNvGrpSpPr>
            <a:grpSpLocks/>
          </p:cNvGrpSpPr>
          <p:nvPr/>
        </p:nvGrpSpPr>
        <p:grpSpPr bwMode="auto">
          <a:xfrm>
            <a:off x="7881938" y="3082925"/>
            <a:ext cx="1404937" cy="1116013"/>
            <a:chOff x="4965" y="1942"/>
            <a:chExt cx="885" cy="703"/>
          </a:xfrm>
        </p:grpSpPr>
        <p:grpSp>
          <p:nvGrpSpPr>
            <p:cNvPr id="210976" name="Group 65"/>
            <p:cNvGrpSpPr>
              <a:grpSpLocks/>
            </p:cNvGrpSpPr>
            <p:nvPr/>
          </p:nvGrpSpPr>
          <p:grpSpPr bwMode="auto">
            <a:xfrm>
              <a:off x="5021" y="1942"/>
              <a:ext cx="829" cy="703"/>
              <a:chOff x="5021" y="1942"/>
              <a:chExt cx="829" cy="703"/>
            </a:xfrm>
          </p:grpSpPr>
          <p:grpSp>
            <p:nvGrpSpPr>
              <p:cNvPr id="210978" name="Group 66"/>
              <p:cNvGrpSpPr>
                <a:grpSpLocks/>
              </p:cNvGrpSpPr>
              <p:nvPr/>
            </p:nvGrpSpPr>
            <p:grpSpPr bwMode="auto">
              <a:xfrm>
                <a:off x="5021" y="1942"/>
                <a:ext cx="659" cy="703"/>
                <a:chOff x="5021" y="1942"/>
                <a:chExt cx="659" cy="703"/>
              </a:xfrm>
            </p:grpSpPr>
            <p:grpSp>
              <p:nvGrpSpPr>
                <p:cNvPr id="210980" name="Group 67"/>
                <p:cNvGrpSpPr>
                  <a:grpSpLocks/>
                </p:cNvGrpSpPr>
                <p:nvPr/>
              </p:nvGrpSpPr>
              <p:grpSpPr bwMode="auto">
                <a:xfrm>
                  <a:off x="5021" y="1942"/>
                  <a:ext cx="659" cy="703"/>
                  <a:chOff x="5021" y="1942"/>
                  <a:chExt cx="659" cy="703"/>
                </a:xfrm>
              </p:grpSpPr>
              <p:sp>
                <p:nvSpPr>
                  <p:cNvPr id="867396" name="Freeform 68"/>
                  <p:cNvSpPr>
                    <a:spLocks/>
                  </p:cNvSpPr>
                  <p:nvPr/>
                </p:nvSpPr>
                <p:spPr bwMode="auto">
                  <a:xfrm>
                    <a:off x="5497" y="2083"/>
                    <a:ext cx="129" cy="41"/>
                  </a:xfrm>
                  <a:custGeom>
                    <a:avLst/>
                    <a:gdLst>
                      <a:gd name="T0" fmla="*/ 128 w 129"/>
                      <a:gd name="T1" fmla="*/ 40 h 41"/>
                      <a:gd name="T2" fmla="*/ 0 w 129"/>
                      <a:gd name="T3" fmla="*/ 40 h 41"/>
                      <a:gd name="T4" fmla="*/ 0 w 129"/>
                      <a:gd name="T5" fmla="*/ 0 h 41"/>
                      <a:gd name="T6" fmla="*/ 128 w 129"/>
                      <a:gd name="T7" fmla="*/ 40 h 4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867397" name="Freeform 69"/>
                  <p:cNvSpPr>
                    <a:spLocks/>
                  </p:cNvSpPr>
                  <p:nvPr/>
                </p:nvSpPr>
                <p:spPr bwMode="auto">
                  <a:xfrm>
                    <a:off x="5497" y="2075"/>
                    <a:ext cx="129" cy="49"/>
                  </a:xfrm>
                  <a:custGeom>
                    <a:avLst/>
                    <a:gdLst>
                      <a:gd name="T0" fmla="*/ 128 w 129"/>
                      <a:gd name="T1" fmla="*/ 48 h 49"/>
                      <a:gd name="T2" fmla="*/ 0 w 129"/>
                      <a:gd name="T3" fmla="*/ 48 h 49"/>
                      <a:gd name="T4" fmla="*/ 0 w 129"/>
                      <a:gd name="T5" fmla="*/ 0 h 49"/>
                      <a:gd name="T6" fmla="*/ 128 w 129"/>
                      <a:gd name="T7" fmla="*/ 48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210985" name="AutoShape 70"/>
                  <p:cNvSpPr>
                    <a:spLocks noChangeArrowheads="1"/>
                  </p:cNvSpPr>
                  <p:nvPr/>
                </p:nvSpPr>
                <p:spPr bwMode="auto">
                  <a:xfrm>
                    <a:off x="5034" y="1961"/>
                    <a:ext cx="468" cy="265"/>
                  </a:xfrm>
                  <a:prstGeom prst="roundRect">
                    <a:avLst>
                      <a:gd name="adj" fmla="val 16667"/>
                    </a:avLst>
                  </a:prstGeom>
                  <a:solidFill>
                    <a:srgbClr val="FFFF00"/>
                  </a:solidFill>
                  <a:ln w="38100">
                    <a:solidFill>
                      <a:schemeClr val="bg2"/>
                    </a:solidFill>
                    <a:round/>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10986" name="Rectangle 71"/>
                  <p:cNvSpPr>
                    <a:spLocks noChangeArrowheads="1"/>
                  </p:cNvSpPr>
                  <p:nvPr/>
                </p:nvSpPr>
                <p:spPr bwMode="auto">
                  <a:xfrm>
                    <a:off x="5037" y="2074"/>
                    <a:ext cx="611" cy="571"/>
                  </a:xfrm>
                  <a:prstGeom prst="rect">
                    <a:avLst/>
                  </a:prstGeom>
                  <a:solidFill>
                    <a:srgbClr val="FFFF00"/>
                  </a:solidFill>
                  <a:ln w="38100">
                    <a:solidFill>
                      <a:srgbClr val="000000"/>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10987" name="Line 72"/>
                  <p:cNvSpPr>
                    <a:spLocks noChangeShapeType="1"/>
                  </p:cNvSpPr>
                  <p:nvPr/>
                </p:nvSpPr>
                <p:spPr bwMode="auto">
                  <a:xfrm>
                    <a:off x="5069" y="2231"/>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10988" name="Line 73"/>
                  <p:cNvSpPr>
                    <a:spLocks noChangeShapeType="1"/>
                  </p:cNvSpPr>
                  <p:nvPr/>
                </p:nvSpPr>
                <p:spPr bwMode="auto">
                  <a:xfrm>
                    <a:off x="5069" y="2343"/>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10989" name="Line 74"/>
                  <p:cNvSpPr>
                    <a:spLocks noChangeShapeType="1"/>
                  </p:cNvSpPr>
                  <p:nvPr/>
                </p:nvSpPr>
                <p:spPr bwMode="auto">
                  <a:xfrm>
                    <a:off x="5069" y="2591"/>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10990" name="Line 75"/>
                  <p:cNvSpPr>
                    <a:spLocks noChangeShapeType="1"/>
                  </p:cNvSpPr>
                  <p:nvPr/>
                </p:nvSpPr>
                <p:spPr bwMode="auto">
                  <a:xfrm>
                    <a:off x="5069" y="2467"/>
                    <a:ext cx="544"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10991" name="Rectangle 76"/>
                  <p:cNvSpPr>
                    <a:spLocks noChangeArrowheads="1"/>
                  </p:cNvSpPr>
                  <p:nvPr/>
                </p:nvSpPr>
                <p:spPr bwMode="auto">
                  <a:xfrm>
                    <a:off x="5168" y="2104"/>
                    <a:ext cx="11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endParaRPr lang="zh-CN" altLang="en-US" sz="1200">
                      <a:solidFill>
                        <a:srgbClr val="1A0004"/>
                      </a:solidFill>
                      <a:latin typeface="Times" charset="0"/>
                      <a:ea typeface="SimSun" charset="0"/>
                      <a:cs typeface="SimSun" charset="0"/>
                    </a:endParaRPr>
                  </a:p>
                </p:txBody>
              </p:sp>
              <p:sp>
                <p:nvSpPr>
                  <p:cNvPr id="210992" name="Rectangle 77"/>
                  <p:cNvSpPr>
                    <a:spLocks noChangeArrowheads="1"/>
                  </p:cNvSpPr>
                  <p:nvPr/>
                </p:nvSpPr>
                <p:spPr bwMode="auto">
                  <a:xfrm>
                    <a:off x="5086" y="2208"/>
                    <a:ext cx="11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endParaRPr lang="zh-CN" altLang="en-US" sz="1200">
                      <a:solidFill>
                        <a:srgbClr val="1A0004"/>
                      </a:solidFill>
                      <a:latin typeface="Times New Roman" charset="0"/>
                      <a:ea typeface="SimSun" charset="0"/>
                      <a:cs typeface="SimSun" charset="0"/>
                    </a:endParaRPr>
                  </a:p>
                </p:txBody>
              </p:sp>
              <p:sp>
                <p:nvSpPr>
                  <p:cNvPr id="210993" name="Rectangle 78"/>
                  <p:cNvSpPr>
                    <a:spLocks noChangeArrowheads="1"/>
                  </p:cNvSpPr>
                  <p:nvPr/>
                </p:nvSpPr>
                <p:spPr bwMode="auto">
                  <a:xfrm>
                    <a:off x="5119" y="2479"/>
                    <a:ext cx="52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defTabSz="914400" eaLnBrk="0" fontAlgn="base" hangingPunct="0">
                      <a:spcBef>
                        <a:spcPct val="0"/>
                      </a:spcBef>
                      <a:spcAft>
                        <a:spcPct val="0"/>
                      </a:spcAft>
                    </a:pPr>
                    <a:endParaRPr lang="zh-CN" altLang="en-US" sz="1000">
                      <a:solidFill>
                        <a:srgbClr val="000000"/>
                      </a:solidFill>
                      <a:latin typeface="Helvetica" charset="0"/>
                      <a:ea typeface="SimSun" charset="0"/>
                      <a:cs typeface="SimSun" charset="0"/>
                    </a:endParaRPr>
                  </a:p>
                </p:txBody>
              </p:sp>
              <p:sp>
                <p:nvSpPr>
                  <p:cNvPr id="210994" name="Rectangle 79"/>
                  <p:cNvSpPr>
                    <a:spLocks noChangeArrowheads="1"/>
                  </p:cNvSpPr>
                  <p:nvPr/>
                </p:nvSpPr>
                <p:spPr bwMode="auto">
                  <a:xfrm>
                    <a:off x="5115" y="2060"/>
                    <a:ext cx="373" cy="7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10995" name="Rectangle 80"/>
                  <p:cNvSpPr>
                    <a:spLocks noChangeArrowheads="1"/>
                  </p:cNvSpPr>
                  <p:nvPr/>
                </p:nvSpPr>
                <p:spPr bwMode="auto">
                  <a:xfrm>
                    <a:off x="5048" y="2047"/>
                    <a:ext cx="373" cy="7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10996" name="Rectangle 81"/>
                  <p:cNvSpPr>
                    <a:spLocks noChangeArrowheads="1"/>
                  </p:cNvSpPr>
                  <p:nvPr/>
                </p:nvSpPr>
                <p:spPr bwMode="auto">
                  <a:xfrm>
                    <a:off x="5021" y="2343"/>
                    <a:ext cx="65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7" tIns="44450" rIns="90487" bIns="44450">
                    <a:spAutoFit/>
                  </a:bodyPr>
                  <a:lstStyle/>
                  <a:p>
                    <a:pPr algn="ctr" defTabSz="914400" eaLnBrk="0" fontAlgn="base" hangingPunct="0">
                      <a:spcBef>
                        <a:spcPct val="0"/>
                      </a:spcBef>
                      <a:spcAft>
                        <a:spcPct val="0"/>
                      </a:spcAft>
                    </a:pPr>
                    <a:endParaRPr lang="zh-CN" altLang="en-US" sz="1000">
                      <a:solidFill>
                        <a:srgbClr val="1A0004"/>
                      </a:solidFill>
                      <a:latin typeface="Times" charset="0"/>
                      <a:ea typeface="SimSun" charset="0"/>
                      <a:cs typeface="SimSun" charset="0"/>
                    </a:endParaRPr>
                  </a:p>
                </p:txBody>
              </p:sp>
              <p:sp>
                <p:nvSpPr>
                  <p:cNvPr id="210997" name="Text Box 82"/>
                  <p:cNvSpPr txBox="1">
                    <a:spLocks noChangeArrowheads="1"/>
                  </p:cNvSpPr>
                  <p:nvPr/>
                </p:nvSpPr>
                <p:spPr bwMode="auto">
                  <a:xfrm>
                    <a:off x="5038" y="2449"/>
                    <a:ext cx="60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50000"/>
                      </a:spcBef>
                      <a:spcAft>
                        <a:spcPct val="0"/>
                      </a:spcAft>
                    </a:pPr>
                    <a:endParaRPr lang="zh-CN" altLang="en-US" sz="1200">
                      <a:solidFill>
                        <a:srgbClr val="1A0004"/>
                      </a:solidFill>
                      <a:latin typeface="Times New Roman" charset="0"/>
                      <a:ea typeface="SimSun" charset="0"/>
                      <a:cs typeface="SimSun" charset="0"/>
                    </a:endParaRPr>
                  </a:p>
                </p:txBody>
              </p:sp>
              <p:sp>
                <p:nvSpPr>
                  <p:cNvPr id="210998" name="Rectangle 83"/>
                  <p:cNvSpPr>
                    <a:spLocks noChangeArrowheads="1"/>
                  </p:cNvSpPr>
                  <p:nvPr/>
                </p:nvSpPr>
                <p:spPr bwMode="auto">
                  <a:xfrm>
                    <a:off x="5112" y="1942"/>
                    <a:ext cx="27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7" tIns="44450" rIns="90487" bIns="44450">
                    <a:spAutoFit/>
                  </a:bodyPr>
                  <a:lstStyle/>
                  <a:p>
                    <a:pPr defTabSz="914400" eaLnBrk="0" fontAlgn="base" hangingPunct="0">
                      <a:spcBef>
                        <a:spcPct val="0"/>
                      </a:spcBef>
                      <a:spcAft>
                        <a:spcPct val="0"/>
                      </a:spcAft>
                    </a:pPr>
                    <a:r>
                      <a:rPr lang="en-US" altLang="zh-CN" sz="1000">
                        <a:solidFill>
                          <a:srgbClr val="1A0004"/>
                        </a:solidFill>
                        <a:latin typeface="SimSun" charset="0"/>
                        <a:ea typeface="SimSun" charset="0"/>
                        <a:cs typeface="SimSun" charset="0"/>
                      </a:rPr>
                      <a:t>被</a:t>
                    </a:r>
                    <a:r>
                      <a:rPr lang="zh-CN" altLang="en-US" sz="1000">
                        <a:solidFill>
                          <a:srgbClr val="1A0004"/>
                        </a:solidFill>
                        <a:latin typeface="SimSun" charset="0"/>
                        <a:ea typeface="SimSun" charset="0"/>
                        <a:cs typeface="SimSun" charset="0"/>
                      </a:rPr>
                      <a:t>掳</a:t>
                    </a:r>
                  </a:p>
                </p:txBody>
              </p:sp>
            </p:grpSp>
            <p:sp>
              <p:nvSpPr>
                <p:cNvPr id="210981" name="Text Box 84"/>
                <p:cNvSpPr txBox="1">
                  <a:spLocks noChangeArrowheads="1"/>
                </p:cNvSpPr>
                <p:nvPr/>
              </p:nvSpPr>
              <p:spPr bwMode="auto">
                <a:xfrm>
                  <a:off x="5140" y="2107"/>
                  <a:ext cx="5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eaLnBrk="0" fontAlgn="base" hangingPunct="0">
                    <a:spcBef>
                      <a:spcPct val="50000"/>
                    </a:spcBef>
                    <a:spcAft>
                      <a:spcPct val="0"/>
                    </a:spcAft>
                  </a:pPr>
                  <a:r>
                    <a:rPr lang="en-US" altLang="zh-CN" sz="1000">
                      <a:solidFill>
                        <a:srgbClr val="1A0004"/>
                      </a:solidFill>
                      <a:latin typeface="SimSun" charset="0"/>
                      <a:ea typeface="SimSun" charset="0"/>
                      <a:cs typeface="SimSun" charset="0"/>
                    </a:rPr>
                    <a:t> 70</a:t>
                  </a:r>
                  <a:r>
                    <a:rPr lang="ja-JP" altLang="en-US" sz="1000">
                      <a:solidFill>
                        <a:srgbClr val="1A0004"/>
                      </a:solidFill>
                      <a:latin typeface="SimSun" charset="0"/>
                      <a:ea typeface="SimSun" charset="0"/>
                      <a:cs typeface="SimSun" charset="0"/>
                    </a:rPr>
                    <a:t>年</a:t>
                  </a:r>
                  <a:endParaRPr lang="zh-CN" altLang="en-US" sz="1000">
                    <a:solidFill>
                      <a:srgbClr val="1A0004"/>
                    </a:solidFill>
                    <a:latin typeface="SimSun" charset="0"/>
                    <a:ea typeface="SimSun" charset="0"/>
                    <a:cs typeface="SimSun" charset="0"/>
                  </a:endParaRPr>
                </a:p>
              </p:txBody>
            </p:sp>
            <p:sp>
              <p:nvSpPr>
                <p:cNvPr id="210982" name="Text Box 85"/>
                <p:cNvSpPr txBox="1">
                  <a:spLocks noChangeArrowheads="1"/>
                </p:cNvSpPr>
                <p:nvPr/>
              </p:nvSpPr>
              <p:spPr bwMode="auto">
                <a:xfrm>
                  <a:off x="5122" y="2221"/>
                  <a:ext cx="53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eaLnBrk="0" fontAlgn="base" hangingPunct="0">
                    <a:spcBef>
                      <a:spcPct val="50000"/>
                    </a:spcBef>
                    <a:spcAft>
                      <a:spcPct val="0"/>
                    </a:spcAft>
                  </a:pPr>
                  <a:r>
                    <a:rPr lang="en-US" altLang="zh-CN" sz="1000">
                      <a:solidFill>
                        <a:srgbClr val="1A0004"/>
                      </a:solidFill>
                      <a:latin typeface="SimSun" charset="0"/>
                      <a:ea typeface="SimSun" charset="0"/>
                      <a:cs typeface="SimSun" charset="0"/>
                    </a:rPr>
                    <a:t>3</a:t>
                  </a:r>
                  <a:r>
                    <a:rPr lang="zh-CN" altLang="en-US" sz="1000">
                      <a:solidFill>
                        <a:srgbClr val="1A0004"/>
                      </a:solidFill>
                      <a:latin typeface="SimSun" charset="0"/>
                      <a:ea typeface="SimSun" charset="0"/>
                      <a:cs typeface="SimSun" charset="0"/>
                    </a:rPr>
                    <a:t>次</a:t>
                  </a:r>
                  <a:r>
                    <a:rPr lang="ja-JP" altLang="en-US" sz="1000">
                      <a:solidFill>
                        <a:srgbClr val="1A0004"/>
                      </a:solidFill>
                      <a:latin typeface="SimSun" charset="0"/>
                      <a:ea typeface="SimSun" charset="0"/>
                      <a:cs typeface="SimSun" charset="0"/>
                    </a:rPr>
                    <a:t>回归</a:t>
                  </a:r>
                  <a:endParaRPr lang="zh-CN" altLang="en-US" sz="1000">
                    <a:solidFill>
                      <a:srgbClr val="1A0004"/>
                    </a:solidFill>
                    <a:latin typeface="SimSun" charset="0"/>
                    <a:ea typeface="SimSun" charset="0"/>
                    <a:cs typeface="SimSun" charset="0"/>
                  </a:endParaRPr>
                </a:p>
              </p:txBody>
            </p:sp>
          </p:grpSp>
          <p:sp>
            <p:nvSpPr>
              <p:cNvPr id="210979" name="Text Box 86"/>
              <p:cNvSpPr txBox="1">
                <a:spLocks noChangeArrowheads="1"/>
              </p:cNvSpPr>
              <p:nvPr/>
            </p:nvSpPr>
            <p:spPr bwMode="auto">
              <a:xfrm>
                <a:off x="5041" y="2344"/>
                <a:ext cx="80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eaLnBrk="0" fontAlgn="base" hangingPunct="0">
                  <a:spcBef>
                    <a:spcPct val="50000"/>
                  </a:spcBef>
                  <a:spcAft>
                    <a:spcPct val="0"/>
                  </a:spcAft>
                </a:pPr>
                <a:r>
                  <a:rPr lang="en-US" altLang="zh-CN" sz="1000">
                    <a:solidFill>
                      <a:srgbClr val="1A0004"/>
                    </a:solidFill>
                    <a:latin typeface="SimSun" charset="0"/>
                    <a:ea typeface="SimSun" charset="0"/>
                    <a:cs typeface="SimSun" charset="0"/>
                  </a:rPr>
                  <a:t>100</a:t>
                </a:r>
                <a:r>
                  <a:rPr lang="ja-JP" altLang="en-US" sz="1000">
                    <a:solidFill>
                      <a:srgbClr val="1A0004"/>
                    </a:solidFill>
                    <a:latin typeface="SimSun" charset="0"/>
                    <a:ea typeface="SimSun" charset="0"/>
                    <a:cs typeface="SimSun" charset="0"/>
                  </a:rPr>
                  <a:t>年</a:t>
                </a:r>
                <a:r>
                  <a:rPr lang="en-US" altLang="zh-CN" sz="1000">
                    <a:solidFill>
                      <a:srgbClr val="1A0004"/>
                    </a:solidFill>
                    <a:latin typeface="SimSun" charset="0"/>
                    <a:ea typeface="SimSun" charset="0"/>
                    <a:cs typeface="SimSun" charset="0"/>
                  </a:rPr>
                  <a:t>/50,000</a:t>
                </a:r>
                <a:endParaRPr lang="zh-CN" altLang="en-US" sz="1000">
                  <a:solidFill>
                    <a:srgbClr val="1A0004"/>
                  </a:solidFill>
                  <a:latin typeface="SimSun" charset="0"/>
                  <a:ea typeface="SimSun" charset="0"/>
                  <a:cs typeface="SimSun" charset="0"/>
                </a:endParaRPr>
              </a:p>
            </p:txBody>
          </p:sp>
        </p:grpSp>
        <p:sp>
          <p:nvSpPr>
            <p:cNvPr id="210977" name="Text Box 87"/>
            <p:cNvSpPr txBox="1">
              <a:spLocks noChangeArrowheads="1"/>
            </p:cNvSpPr>
            <p:nvPr/>
          </p:nvSpPr>
          <p:spPr bwMode="auto">
            <a:xfrm>
              <a:off x="4965" y="2464"/>
              <a:ext cx="761"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lnSpc>
                  <a:spcPct val="110000"/>
                </a:lnSpc>
                <a:spcBef>
                  <a:spcPct val="50000"/>
                </a:spcBef>
                <a:spcAft>
                  <a:spcPct val="0"/>
                </a:spcAft>
              </a:pPr>
              <a:r>
                <a:rPr lang="ja-JP" altLang="en-US" sz="1000">
                  <a:solidFill>
                    <a:srgbClr val="1A0004"/>
                  </a:solidFill>
                  <a:latin typeface="SimSun" charset="0"/>
                  <a:ea typeface="SimSun" charset="0"/>
                  <a:cs typeface="SimSun" charset="0"/>
                </a:rPr>
                <a:t>所 </a:t>
              </a:r>
              <a:r>
                <a:rPr lang="en-US" altLang="zh-CN" sz="1000">
                  <a:solidFill>
                    <a:srgbClr val="1A0004"/>
                  </a:solidFill>
                  <a:latin typeface="SimSun" charset="0"/>
                  <a:ea typeface="SimSun" charset="0"/>
                  <a:cs typeface="SimSun" charset="0"/>
                </a:rPr>
                <a:t>- </a:t>
              </a:r>
              <a:r>
                <a:rPr lang="ja-JP" altLang="en-US" sz="1000">
                  <a:solidFill>
                    <a:srgbClr val="1A0004"/>
                  </a:solidFill>
                  <a:latin typeface="SimSun" charset="0"/>
                  <a:ea typeface="SimSun" charset="0"/>
                  <a:cs typeface="SimSun" charset="0"/>
                </a:rPr>
                <a:t>以</a:t>
              </a:r>
              <a:r>
                <a:rPr lang="zh-CN" altLang="en-US" sz="1000">
                  <a:solidFill>
                    <a:srgbClr val="1A0004"/>
                  </a:solidFill>
                  <a:latin typeface="SimSun" charset="0"/>
                  <a:ea typeface="SimSun" charset="0"/>
                  <a:cs typeface="SimSun" charset="0"/>
                </a:rPr>
                <a:t> </a:t>
              </a:r>
              <a:r>
                <a:rPr lang="en-US" altLang="zh-CN" sz="1000">
                  <a:solidFill>
                    <a:srgbClr val="1A0004"/>
                  </a:solidFill>
                  <a:latin typeface="SimSun" charset="0"/>
                  <a:ea typeface="SimSun" charset="0"/>
                  <a:cs typeface="SimSun" charset="0"/>
                </a:rPr>
                <a:t>- </a:t>
              </a:r>
              <a:r>
                <a:rPr lang="ja-JP" altLang="en-US" sz="1000">
                  <a:solidFill>
                    <a:srgbClr val="1A0004"/>
                  </a:solidFill>
                  <a:latin typeface="SimSun" charset="0"/>
                  <a:ea typeface="SimSun" charset="0"/>
                  <a:cs typeface="SimSun" charset="0"/>
                </a:rPr>
                <a:t>尼</a:t>
              </a:r>
              <a:endParaRPr lang="zh-CN" altLang="en-US" sz="1000">
                <a:solidFill>
                  <a:srgbClr val="FFFFFF"/>
                </a:solidFill>
                <a:ea typeface="SimSun" charset="0"/>
                <a:cs typeface="SimSun" charset="0"/>
              </a:endParaRPr>
            </a:p>
          </p:txBody>
        </p:sp>
      </p:grpSp>
      <p:sp>
        <p:nvSpPr>
          <p:cNvPr id="210975" name="Text Box 88"/>
          <p:cNvSpPr txBox="1">
            <a:spLocks noChangeArrowheads="1"/>
          </p:cNvSpPr>
          <p:nvPr/>
        </p:nvSpPr>
        <p:spPr bwMode="auto">
          <a:xfrm>
            <a:off x="7073900" y="6284913"/>
            <a:ext cx="1479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50000"/>
              </a:spcBef>
              <a:spcAft>
                <a:spcPct val="0"/>
              </a:spcAft>
            </a:pPr>
            <a:r>
              <a:rPr lang="zh-CN" altLang="en-US" sz="1200">
                <a:solidFill>
                  <a:srgbClr val="FFFFFF"/>
                </a:solidFill>
                <a:latin typeface="SimSun" charset="0"/>
                <a:ea typeface="SimSun" charset="0"/>
                <a:cs typeface="SimSun" charset="0"/>
              </a:rPr>
              <a:t>学生</a:t>
            </a:r>
            <a:r>
              <a:rPr lang="ja-JP" altLang="en-US" sz="1200">
                <a:solidFill>
                  <a:srgbClr val="FFFFFF"/>
                </a:solidFill>
                <a:latin typeface="SimSun" charset="0"/>
                <a:ea typeface="SimSun" charset="0"/>
                <a:cs typeface="SimSun" charset="0"/>
              </a:rPr>
              <a:t>手册</a:t>
            </a:r>
            <a:r>
              <a:rPr lang="zh-CN" altLang="en-US" sz="1200">
                <a:solidFill>
                  <a:srgbClr val="FFFFFF"/>
                </a:solidFill>
                <a:latin typeface="SimSun" charset="0"/>
                <a:ea typeface="SimSun" charset="0"/>
                <a:cs typeface="SimSun" charset="0"/>
              </a:rPr>
              <a:t>第</a:t>
            </a:r>
            <a:r>
              <a:rPr lang="en-US" altLang="zh-CN" sz="1200">
                <a:solidFill>
                  <a:srgbClr val="FFFFFF"/>
                </a:solidFill>
                <a:latin typeface="SimSun" charset="0"/>
                <a:ea typeface="SimSun" charset="0"/>
                <a:cs typeface="SimSun" charset="0"/>
              </a:rPr>
              <a:t>37-38</a:t>
            </a:r>
            <a:r>
              <a:rPr lang="zh-CN" altLang="en-US" sz="1200">
                <a:solidFill>
                  <a:srgbClr val="FFFFFF"/>
                </a:solidFill>
                <a:latin typeface="SimSun" charset="0"/>
                <a:ea typeface="SimSun" charset="0"/>
                <a:cs typeface="SimSun" charset="0"/>
              </a:rPr>
              <a:t>页</a:t>
            </a:r>
          </a:p>
        </p:txBody>
      </p:sp>
    </p:spTree>
    <p:extLst>
      <p:ext uri="{BB962C8B-B14F-4D97-AF65-F5344CB8AC3E}">
        <p14:creationId xmlns:p14="http://schemas.microsoft.com/office/powerpoint/2010/main" val="146072922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867386"/>
                                        </p:tgtEl>
                                        <p:attrNameLst>
                                          <p:attrName>style.visibility</p:attrName>
                                        </p:attrNameLst>
                                      </p:cBhvr>
                                      <p:to>
                                        <p:strVal val="visible"/>
                                      </p:to>
                                    </p:set>
                                    <p:anim calcmode="lin" valueType="num">
                                      <p:cBhvr>
                                        <p:cTn id="7" dur="500" fill="hold"/>
                                        <p:tgtEl>
                                          <p:spTgt spid="867386"/>
                                        </p:tgtEl>
                                        <p:attrNameLst>
                                          <p:attrName>ppt_w</p:attrName>
                                        </p:attrNameLst>
                                      </p:cBhvr>
                                      <p:tavLst>
                                        <p:tav tm="0">
                                          <p:val>
                                            <p:fltVal val="0"/>
                                          </p:val>
                                        </p:tav>
                                        <p:tav tm="100000">
                                          <p:val>
                                            <p:strVal val="#ppt_w"/>
                                          </p:val>
                                        </p:tav>
                                      </p:tavLst>
                                    </p:anim>
                                    <p:anim calcmode="lin" valueType="num">
                                      <p:cBhvr>
                                        <p:cTn id="8" dur="500" fill="hold"/>
                                        <p:tgtEl>
                                          <p:spTgt spid="867386"/>
                                        </p:tgtEl>
                                        <p:attrNameLst>
                                          <p:attrName>ppt_h</p:attrName>
                                        </p:attrNameLst>
                                      </p:cBhvr>
                                      <p:tavLst>
                                        <p:tav tm="0">
                                          <p:val>
                                            <p:fltVal val="0"/>
                                          </p:val>
                                        </p:tav>
                                        <p:tav tm="100000">
                                          <p:val>
                                            <p:strVal val="#ppt_h"/>
                                          </p:val>
                                        </p:tav>
                                      </p:tavLst>
                                    </p:anim>
                                    <p:anim calcmode="lin" valueType="num">
                                      <p:cBhvr>
                                        <p:cTn id="9" dur="500" fill="hold"/>
                                        <p:tgtEl>
                                          <p:spTgt spid="867386"/>
                                        </p:tgtEl>
                                        <p:attrNameLst>
                                          <p:attrName>ppt_x</p:attrName>
                                        </p:attrNameLst>
                                      </p:cBhvr>
                                      <p:tavLst>
                                        <p:tav tm="0">
                                          <p:val>
                                            <p:fltVal val="0.5"/>
                                          </p:val>
                                        </p:tav>
                                        <p:tav tm="100000">
                                          <p:val>
                                            <p:strVal val="#ppt_x"/>
                                          </p:val>
                                        </p:tav>
                                      </p:tavLst>
                                    </p:anim>
                                    <p:anim calcmode="lin" valueType="num">
                                      <p:cBhvr>
                                        <p:cTn id="10" dur="500" fill="hold"/>
                                        <p:tgtEl>
                                          <p:spTgt spid="86738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867387"/>
                                        </p:tgtEl>
                                        <p:attrNameLst>
                                          <p:attrName>style.visibility</p:attrName>
                                        </p:attrNameLst>
                                      </p:cBhvr>
                                      <p:to>
                                        <p:strVal val="visible"/>
                                      </p:to>
                                    </p:set>
                                    <p:anim calcmode="lin" valueType="num">
                                      <p:cBhvr>
                                        <p:cTn id="15" dur="500" fill="hold"/>
                                        <p:tgtEl>
                                          <p:spTgt spid="867387"/>
                                        </p:tgtEl>
                                        <p:attrNameLst>
                                          <p:attrName>ppt_w</p:attrName>
                                        </p:attrNameLst>
                                      </p:cBhvr>
                                      <p:tavLst>
                                        <p:tav tm="0">
                                          <p:val>
                                            <p:fltVal val="0"/>
                                          </p:val>
                                        </p:tav>
                                        <p:tav tm="100000">
                                          <p:val>
                                            <p:strVal val="#ppt_w"/>
                                          </p:val>
                                        </p:tav>
                                      </p:tavLst>
                                    </p:anim>
                                    <p:anim calcmode="lin" valueType="num">
                                      <p:cBhvr>
                                        <p:cTn id="16" dur="500" fill="hold"/>
                                        <p:tgtEl>
                                          <p:spTgt spid="867387"/>
                                        </p:tgtEl>
                                        <p:attrNameLst>
                                          <p:attrName>ppt_h</p:attrName>
                                        </p:attrNameLst>
                                      </p:cBhvr>
                                      <p:tavLst>
                                        <p:tav tm="0">
                                          <p:val>
                                            <p:fltVal val="0"/>
                                          </p:val>
                                        </p:tav>
                                        <p:tav tm="100000">
                                          <p:val>
                                            <p:strVal val="#ppt_h"/>
                                          </p:val>
                                        </p:tav>
                                      </p:tavLst>
                                    </p:anim>
                                    <p:anim calcmode="lin" valueType="num">
                                      <p:cBhvr>
                                        <p:cTn id="17" dur="500" fill="hold"/>
                                        <p:tgtEl>
                                          <p:spTgt spid="867387"/>
                                        </p:tgtEl>
                                        <p:attrNameLst>
                                          <p:attrName>ppt_x</p:attrName>
                                        </p:attrNameLst>
                                      </p:cBhvr>
                                      <p:tavLst>
                                        <p:tav tm="0">
                                          <p:val>
                                            <p:fltVal val="0.5"/>
                                          </p:val>
                                        </p:tav>
                                        <p:tav tm="100000">
                                          <p:val>
                                            <p:strVal val="#ppt_x"/>
                                          </p:val>
                                        </p:tav>
                                      </p:tavLst>
                                    </p:anim>
                                    <p:anim calcmode="lin" valueType="num">
                                      <p:cBhvr>
                                        <p:cTn id="18" dur="500" fill="hold"/>
                                        <p:tgtEl>
                                          <p:spTgt spid="867387"/>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867385"/>
                                        </p:tgtEl>
                                        <p:attrNameLst>
                                          <p:attrName>style.visibility</p:attrName>
                                        </p:attrNameLst>
                                      </p:cBhvr>
                                      <p:to>
                                        <p:strVal val="visible"/>
                                      </p:to>
                                    </p:set>
                                    <p:anim calcmode="lin" valueType="num">
                                      <p:cBhvr>
                                        <p:cTn id="23" dur="500" fill="hold"/>
                                        <p:tgtEl>
                                          <p:spTgt spid="867385"/>
                                        </p:tgtEl>
                                        <p:attrNameLst>
                                          <p:attrName>ppt_w</p:attrName>
                                        </p:attrNameLst>
                                      </p:cBhvr>
                                      <p:tavLst>
                                        <p:tav tm="0">
                                          <p:val>
                                            <p:fltVal val="0"/>
                                          </p:val>
                                        </p:tav>
                                        <p:tav tm="100000">
                                          <p:val>
                                            <p:strVal val="#ppt_w"/>
                                          </p:val>
                                        </p:tav>
                                      </p:tavLst>
                                    </p:anim>
                                    <p:anim calcmode="lin" valueType="num">
                                      <p:cBhvr>
                                        <p:cTn id="24" dur="500" fill="hold"/>
                                        <p:tgtEl>
                                          <p:spTgt spid="867385"/>
                                        </p:tgtEl>
                                        <p:attrNameLst>
                                          <p:attrName>ppt_h</p:attrName>
                                        </p:attrNameLst>
                                      </p:cBhvr>
                                      <p:tavLst>
                                        <p:tav tm="0">
                                          <p:val>
                                            <p:fltVal val="0"/>
                                          </p:val>
                                        </p:tav>
                                        <p:tav tm="100000">
                                          <p:val>
                                            <p:strVal val="#ppt_h"/>
                                          </p:val>
                                        </p:tav>
                                      </p:tavLst>
                                    </p:anim>
                                    <p:anim calcmode="lin" valueType="num">
                                      <p:cBhvr>
                                        <p:cTn id="25" dur="500" fill="hold"/>
                                        <p:tgtEl>
                                          <p:spTgt spid="867385"/>
                                        </p:tgtEl>
                                        <p:attrNameLst>
                                          <p:attrName>ppt_x</p:attrName>
                                        </p:attrNameLst>
                                      </p:cBhvr>
                                      <p:tavLst>
                                        <p:tav tm="0">
                                          <p:val>
                                            <p:fltVal val="0.5"/>
                                          </p:val>
                                        </p:tav>
                                        <p:tav tm="100000">
                                          <p:val>
                                            <p:strVal val="#ppt_x"/>
                                          </p:val>
                                        </p:tav>
                                      </p:tavLst>
                                    </p:anim>
                                    <p:anim calcmode="lin" valueType="num">
                                      <p:cBhvr>
                                        <p:cTn id="26" dur="500" fill="hold"/>
                                        <p:tgtEl>
                                          <p:spTgt spid="867385"/>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867388"/>
                                        </p:tgtEl>
                                        <p:attrNameLst>
                                          <p:attrName>style.visibility</p:attrName>
                                        </p:attrNameLst>
                                      </p:cBhvr>
                                      <p:to>
                                        <p:strVal val="visible"/>
                                      </p:to>
                                    </p:set>
                                    <p:animEffect transition="in" filter="fade">
                                      <p:cBhvr>
                                        <p:cTn id="31" dur="1000"/>
                                        <p:tgtEl>
                                          <p:spTgt spid="867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7385" grpId="0" autoUpdateAnimBg="0"/>
      <p:bldP spid="867386" grpId="0"/>
      <p:bldP spid="86738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87074" name="Rectangle 1026"/>
          <p:cNvSpPr>
            <a:spLocks noGrp="1" noChangeArrowheads="1"/>
          </p:cNvSpPr>
          <p:nvPr>
            <p:ph type="title"/>
          </p:nvPr>
        </p:nvSpPr>
        <p:spPr>
          <a:xfrm>
            <a:off x="1714500" y="3644900"/>
            <a:ext cx="5715000" cy="2057400"/>
          </a:xfrm>
          <a:solidFill>
            <a:srgbClr val="000000"/>
          </a:solidFill>
        </p:spPr>
        <p:txBody>
          <a:bodyPr/>
          <a:lstStyle/>
          <a:p>
            <a:pPr algn="ctr" eaLnBrk="1" hangingPunct="1"/>
            <a:r>
              <a:rPr lang="zh-CN" altLang="en-US" sz="3600" b="1">
                <a:solidFill>
                  <a:schemeClr val="tx1"/>
                </a:solidFill>
                <a:latin typeface="Arial Black" charset="0"/>
              </a:rPr>
              <a:t>你要如何知道神</a:t>
            </a:r>
            <a:r>
              <a:rPr lang="zh-CN" altLang="en-US" sz="3600" b="1">
                <a:solidFill>
                  <a:srgbClr val="FFFF00"/>
                </a:solidFill>
                <a:latin typeface="Arial Black" charset="0"/>
              </a:rPr>
              <a:t>要</a:t>
            </a:r>
            <a:r>
              <a:rPr lang="zh-CN" altLang="en-US" sz="3600" b="1">
                <a:solidFill>
                  <a:schemeClr val="tx1"/>
                </a:solidFill>
                <a:latin typeface="Arial Black" charset="0"/>
              </a:rPr>
              <a:t>你</a:t>
            </a:r>
            <a:r>
              <a:rPr lang="en-US" altLang="zh-CN" sz="3600" b="1">
                <a:solidFill>
                  <a:schemeClr val="tx1"/>
                </a:solidFill>
                <a:latin typeface="Arial Black" charset="0"/>
              </a:rPr>
              <a:t/>
            </a:r>
            <a:br>
              <a:rPr lang="en-US" altLang="zh-CN" sz="3600" b="1">
                <a:solidFill>
                  <a:schemeClr val="tx1"/>
                </a:solidFill>
                <a:latin typeface="Arial Black" charset="0"/>
              </a:rPr>
            </a:br>
            <a:r>
              <a:rPr lang="zh-CN" altLang="en-US" sz="3600" b="1">
                <a:solidFill>
                  <a:schemeClr val="tx1"/>
                </a:solidFill>
                <a:latin typeface="Arial Black" charset="0"/>
              </a:rPr>
              <a:t>做某个工作</a:t>
            </a:r>
            <a:r>
              <a:rPr lang="en-US" altLang="ja-JP" sz="3600" b="1">
                <a:solidFill>
                  <a:schemeClr val="tx1"/>
                </a:solidFill>
                <a:latin typeface="Arial Black" charset="0"/>
              </a:rPr>
              <a:t>?</a:t>
            </a:r>
            <a:endParaRPr lang="en-US" b="1">
              <a:latin typeface="Arial Black" charset="0"/>
            </a:endParaRPr>
          </a:p>
        </p:txBody>
      </p:sp>
      <p:pic>
        <p:nvPicPr>
          <p:cNvPr id="212995" name="Picture 1027" descr="vision-and-mission,property=bild,bereich=gsec,sprache=en,groesse=LightWindowZoo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9700" y="-7938"/>
            <a:ext cx="6324600" cy="42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44352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389122" name="Rectangle 1026"/>
          <p:cNvSpPr>
            <a:spLocks noGrp="1" noChangeArrowheads="1"/>
          </p:cNvSpPr>
          <p:nvPr>
            <p:ph type="title"/>
          </p:nvPr>
        </p:nvSpPr>
        <p:spPr>
          <a:xfrm>
            <a:off x="0" y="0"/>
            <a:ext cx="9144000" cy="1600200"/>
          </a:xfrm>
          <a:solidFill>
            <a:srgbClr val="000000"/>
          </a:solidFill>
        </p:spPr>
        <p:txBody>
          <a:bodyPr/>
          <a:lstStyle/>
          <a:p>
            <a:pPr marL="719138" indent="-719138" eaLnBrk="1" hangingPunct="1"/>
            <a:r>
              <a:rPr lang="en-US" sz="3600" b="1">
                <a:solidFill>
                  <a:schemeClr val="tx1"/>
                </a:solidFill>
                <a:latin typeface="Arial Black" charset="0"/>
              </a:rPr>
              <a:t>I.	</a:t>
            </a:r>
            <a:r>
              <a:rPr lang="zh-CN" altLang="en-US" sz="3600" b="1">
                <a:solidFill>
                  <a:schemeClr val="tx1"/>
                </a:solidFill>
                <a:latin typeface="Arial Black" charset="0"/>
              </a:rPr>
              <a:t>神给我们需要的</a:t>
            </a:r>
            <a:r>
              <a:rPr lang="zh-CN" altLang="en-US" sz="3600" b="1">
                <a:solidFill>
                  <a:srgbClr val="FFFF00"/>
                </a:solidFill>
                <a:latin typeface="Arial Black" charset="0"/>
              </a:rPr>
              <a:t>信息</a:t>
            </a:r>
            <a:r>
              <a:rPr lang="zh-CN" altLang="en-US" sz="3600" b="1">
                <a:solidFill>
                  <a:schemeClr val="tx1"/>
                </a:solidFill>
                <a:latin typeface="Arial Black" charset="0"/>
              </a:rPr>
              <a:t>，我们要行神的旨意。</a:t>
            </a:r>
            <a:r>
              <a:rPr lang="en-US" altLang="ja-JP" sz="3600" b="1">
                <a:solidFill>
                  <a:schemeClr val="tx1"/>
                </a:solidFill>
                <a:latin typeface="Arial Black" charset="0"/>
              </a:rPr>
              <a:t> (1:1-3)</a:t>
            </a:r>
            <a:endParaRPr lang="en-US">
              <a:solidFill>
                <a:schemeClr val="tx1"/>
              </a:solidFill>
              <a:latin typeface="Times New Roman" charset="0"/>
            </a:endParaRPr>
          </a:p>
        </p:txBody>
      </p:sp>
      <p:grpSp>
        <p:nvGrpSpPr>
          <p:cNvPr id="215043" name="Group 4"/>
          <p:cNvGrpSpPr>
            <a:grpSpLocks/>
          </p:cNvGrpSpPr>
          <p:nvPr/>
        </p:nvGrpSpPr>
        <p:grpSpPr bwMode="auto">
          <a:xfrm>
            <a:off x="2057400" y="1600200"/>
            <a:ext cx="4873625" cy="5257800"/>
            <a:chOff x="2057400" y="1600200"/>
            <a:chExt cx="4873625" cy="5257800"/>
          </a:xfrm>
        </p:grpSpPr>
        <p:pic>
          <p:nvPicPr>
            <p:cNvPr id="215045" name="Picture 1027" descr="infocgon319l"/>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7400" y="1600200"/>
              <a:ext cx="48736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203575" y="1628775"/>
              <a:ext cx="2736850" cy="1223963"/>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eaLnBrk="0" fontAlgn="base" hangingPunct="0">
                <a:spcBef>
                  <a:spcPct val="0"/>
                </a:spcBef>
                <a:spcAft>
                  <a:spcPct val="0"/>
                </a:spcAft>
                <a:defRPr/>
              </a:pPr>
              <a:endParaRPr lang="en-US" sz="2400">
                <a:solidFill>
                  <a:srgbClr val="EAE8E2"/>
                </a:solidFill>
                <a:latin typeface="Arial Narrow"/>
              </a:endParaRPr>
            </a:p>
          </p:txBody>
        </p:sp>
      </p:grpSp>
      <p:sp>
        <p:nvSpPr>
          <p:cNvPr id="215044" name="Text Box 5"/>
          <p:cNvSpPr txBox="1">
            <a:spLocks noChangeArrowheads="1"/>
          </p:cNvSpPr>
          <p:nvPr/>
        </p:nvSpPr>
        <p:spPr bwMode="auto">
          <a:xfrm>
            <a:off x="3348038" y="1836738"/>
            <a:ext cx="23764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en-US" sz="2000" b="1">
                <a:solidFill>
                  <a:srgbClr val="000000"/>
                </a:solidFill>
              </a:rPr>
              <a:t>Word has it we’re in for a serious spot of rain</a:t>
            </a:r>
          </a:p>
        </p:txBody>
      </p:sp>
    </p:spTree>
    <p:extLst>
      <p:ext uri="{BB962C8B-B14F-4D97-AF65-F5344CB8AC3E}">
        <p14:creationId xmlns:p14="http://schemas.microsoft.com/office/powerpoint/2010/main" val="114460766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5"/>
          <p:cNvSpPr>
            <a:spLocks noChangeArrowheads="1"/>
          </p:cNvSpPr>
          <p:nvPr/>
        </p:nvSpPr>
        <p:spPr bwMode="auto">
          <a:xfrm>
            <a:off x="0" y="0"/>
            <a:ext cx="9144000" cy="6884988"/>
          </a:xfrm>
          <a:prstGeom prst="rect">
            <a:avLst/>
          </a:prstGeom>
          <a:solidFill>
            <a:srgbClr val="000000"/>
          </a:solidFill>
          <a:ln w="9525">
            <a:solidFill>
              <a:srgbClr val="000000"/>
            </a:solidFill>
            <a:miter lim="800000"/>
            <a:headEnd/>
            <a:tailEnd/>
          </a:ln>
        </p:spPr>
        <p:txBody>
          <a:bodyPr wrap="none" anchor="ctr"/>
          <a:lstStyle/>
          <a:p>
            <a:pPr defTabSz="914400" fontAlgn="base">
              <a:spcBef>
                <a:spcPct val="0"/>
              </a:spcBef>
              <a:spcAft>
                <a:spcPct val="0"/>
              </a:spcAft>
            </a:pPr>
            <a:endParaRPr lang="en-US" sz="2400" b="1">
              <a:solidFill>
                <a:srgbClr val="000000"/>
              </a:solidFill>
              <a:latin typeface="Arial Narrow" charset="0"/>
              <a:ea typeface="ＭＳ Ｐゴシック" charset="0"/>
              <a:cs typeface="Times New Roman" charset="0"/>
            </a:endParaRPr>
          </a:p>
        </p:txBody>
      </p:sp>
      <p:pic>
        <p:nvPicPr>
          <p:cNvPr id="21709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091" name="Rectangle 3"/>
          <p:cNvSpPr>
            <a:spLocks noChangeArrowheads="1"/>
          </p:cNvSpPr>
          <p:nvPr/>
        </p:nvSpPr>
        <p:spPr bwMode="auto">
          <a:xfrm>
            <a:off x="720725" y="5846763"/>
            <a:ext cx="80279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914400" fontAlgn="base">
              <a:spcBef>
                <a:spcPct val="0"/>
              </a:spcBef>
              <a:spcAft>
                <a:spcPct val="0"/>
              </a:spcAft>
            </a:pPr>
            <a:r>
              <a:rPr lang="zh-CN" altLang="en-US" sz="2400">
                <a:solidFill>
                  <a:srgbClr val="FFCC00"/>
                </a:solidFill>
                <a:latin typeface="Arial Narrow" charset="0"/>
                <a:ea typeface="SimSun" charset="0"/>
                <a:cs typeface="SimSun" charset="0"/>
              </a:rPr>
              <a:t>由古列王二世所开始，大利乌一世王统管的帝国边界。这边界由希腊开始直到印度。 </a:t>
            </a:r>
            <a:endParaRPr lang="en-US" sz="2400">
              <a:solidFill>
                <a:srgbClr val="FFCC00"/>
              </a:solidFill>
              <a:latin typeface="Times New Roman" charset="0"/>
              <a:ea typeface="ＭＳ Ｐゴシック" charset="0"/>
              <a:cs typeface="Times New Roman" charset="0"/>
            </a:endParaRPr>
          </a:p>
        </p:txBody>
      </p:sp>
      <p:sp>
        <p:nvSpPr>
          <p:cNvPr id="272388" name="Rectangle 5"/>
          <p:cNvSpPr>
            <a:spLocks noGrp="1" noChangeArrowheads="1"/>
          </p:cNvSpPr>
          <p:nvPr>
            <p:ph type="title" idx="4294967295"/>
          </p:nvPr>
        </p:nvSpPr>
        <p:spPr>
          <a:xfrm>
            <a:off x="1692275" y="87313"/>
            <a:ext cx="6096000" cy="533400"/>
          </a:xfrm>
          <a:solidFill>
            <a:schemeClr val="tx1"/>
          </a:solidFill>
        </p:spPr>
        <p:txBody>
          <a:bodyPr/>
          <a:lstStyle/>
          <a:p>
            <a:pPr algn="ctr" eaLnBrk="1" hangingPunct="1">
              <a:defRPr/>
            </a:pPr>
            <a:r>
              <a:rPr lang="zh-CN" altLang="en-US" sz="4000" b="1" i="0">
                <a:latin typeface="Arial Black" charset="0"/>
                <a:ea typeface="SimSun" charset="0"/>
                <a:cs typeface="ＭＳ Ｐゴシック" charset="0"/>
              </a:rPr>
              <a:t>波丝帝国</a:t>
            </a:r>
            <a:endParaRPr lang="en-US" sz="4000" b="1" i="0">
              <a:latin typeface="Arial Black" charset="0"/>
              <a:ea typeface="SimSun" charset="0"/>
              <a:cs typeface="ＭＳ Ｐゴシック" charset="0"/>
            </a:endParaRPr>
          </a:p>
        </p:txBody>
      </p:sp>
      <p:grpSp>
        <p:nvGrpSpPr>
          <p:cNvPr id="217093" name="Group 1030"/>
          <p:cNvGrpSpPr>
            <a:grpSpLocks/>
          </p:cNvGrpSpPr>
          <p:nvPr/>
        </p:nvGrpSpPr>
        <p:grpSpPr bwMode="auto">
          <a:xfrm>
            <a:off x="4267200" y="2514600"/>
            <a:ext cx="685800" cy="685800"/>
            <a:chOff x="2976" y="1728"/>
            <a:chExt cx="432" cy="432"/>
          </a:xfrm>
        </p:grpSpPr>
        <p:sp>
          <p:nvSpPr>
            <p:cNvPr id="217094" name="Oval 1031"/>
            <p:cNvSpPr>
              <a:spLocks noChangeArrowheads="1"/>
            </p:cNvSpPr>
            <p:nvPr/>
          </p:nvSpPr>
          <p:spPr bwMode="auto">
            <a:xfrm>
              <a:off x="2976" y="1728"/>
              <a:ext cx="432" cy="432"/>
            </a:xfrm>
            <a:prstGeom prst="ellipse">
              <a:avLst/>
            </a:prstGeom>
            <a:solidFill>
              <a:srgbClr val="FF0000"/>
            </a:solidFill>
            <a:ln w="12700">
              <a:solidFill>
                <a:srgbClr val="000000"/>
              </a:solidFill>
              <a:miter lim="800000"/>
              <a:headEnd type="none" w="sm" len="sm"/>
              <a:tailEnd type="none" w="sm" len="sm"/>
            </a:ln>
          </p:spPr>
          <p:txBody>
            <a:bodyPr wrap="none" anchor="ctr"/>
            <a:lstStyle/>
            <a:p>
              <a:pPr defTabSz="914400" fontAlgn="base">
                <a:spcBef>
                  <a:spcPct val="0"/>
                </a:spcBef>
                <a:spcAft>
                  <a:spcPct val="0"/>
                </a:spcAft>
              </a:pPr>
              <a:endParaRPr lang="en-US">
                <a:solidFill>
                  <a:srgbClr val="000000"/>
                </a:solidFill>
                <a:latin typeface="Arial" charset="0"/>
                <a:ea typeface="ＭＳ Ｐゴシック" charset="0"/>
                <a:cs typeface="Arial" charset="0"/>
              </a:endParaRPr>
            </a:p>
          </p:txBody>
        </p:sp>
        <p:sp>
          <p:nvSpPr>
            <p:cNvPr id="11" name="Text Box 1032"/>
            <p:cNvSpPr txBox="1">
              <a:spLocks noChangeArrowheads="1"/>
            </p:cNvSpPr>
            <p:nvPr/>
          </p:nvSpPr>
          <p:spPr bwMode="auto">
            <a:xfrm>
              <a:off x="2976" y="1900"/>
              <a:ext cx="432" cy="212"/>
            </a:xfrm>
            <a:prstGeom prst="rect">
              <a:avLst/>
            </a:prstGeom>
            <a:noFill/>
            <a:ln w="12700">
              <a:noFill/>
              <a:miter lim="800000"/>
              <a:headEnd type="none" w="sm" len="sm"/>
              <a:tailEnd type="none" w="sm" len="sm"/>
            </a:ln>
          </p:spPr>
          <p:txBody>
            <a:bodyPr>
              <a:spAutoFit/>
            </a:bodyPr>
            <a:lstStyle/>
            <a:p>
              <a:pPr algn="ctr" defTabSz="914400">
                <a:defRPr/>
              </a:pPr>
              <a:r>
                <a:rPr lang="en-US" kern="0" baseline="30000" dirty="0">
                  <a:solidFill>
                    <a:srgbClr val="FFFFFF"/>
                  </a:solidFill>
                  <a:latin typeface="Arial"/>
                  <a:ea typeface="ＭＳ Ｐゴシック" charset="0"/>
                  <a:cs typeface="Arial"/>
                </a:rPr>
                <a:t>Susa</a:t>
              </a:r>
            </a:p>
          </p:txBody>
        </p:sp>
      </p:grpSp>
    </p:spTree>
    <p:extLst>
      <p:ext uri="{BB962C8B-B14F-4D97-AF65-F5344CB8AC3E}">
        <p14:creationId xmlns:p14="http://schemas.microsoft.com/office/powerpoint/2010/main" val="385999894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accent2"/>
            </a:gs>
            <a:gs pos="100000">
              <a:srgbClr val="004200"/>
            </a:gs>
          </a:gsLst>
          <a:path path="shape">
            <a:fillToRect l="50000" t="50000" r="50000" b="50000"/>
          </a:path>
        </a:gra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ctrTitle"/>
          </p:nvPr>
        </p:nvSpPr>
        <p:spPr>
          <a:xfrm>
            <a:off x="1295400" y="0"/>
            <a:ext cx="6477000" cy="1295400"/>
          </a:xfrm>
          <a:solidFill>
            <a:srgbClr val="004200"/>
          </a:solidFill>
          <a:effectLst>
            <a:outerShdw blurRad="63500" dist="35921" dir="2700000" algn="ctr" rotWithShape="0">
              <a:srgbClr val="000000">
                <a:alpha val="99962"/>
              </a:srgbClr>
            </a:outerShdw>
          </a:effectLst>
        </p:spPr>
        <p:txBody>
          <a:bodyPr/>
          <a:lstStyle/>
          <a:p>
            <a:pPr eaLnBrk="1" hangingPunct="1">
              <a:defRPr/>
            </a:pPr>
            <a:r>
              <a:rPr lang="en-US" sz="2400" dirty="0">
                <a:solidFill>
                  <a:srgbClr val="004200"/>
                </a:solidFill>
                <a:latin typeface="Times" pitchFamily="-111" charset="0"/>
              </a:rPr>
              <a:t>The Postexilic Era</a:t>
            </a:r>
          </a:p>
        </p:txBody>
      </p:sp>
      <p:sp>
        <p:nvSpPr>
          <p:cNvPr id="113667" name="Rectangle 3"/>
          <p:cNvSpPr>
            <a:spLocks noChangeArrowheads="1"/>
          </p:cNvSpPr>
          <p:nvPr/>
        </p:nvSpPr>
        <p:spPr bwMode="auto">
          <a:xfrm>
            <a:off x="2667000" y="3505200"/>
            <a:ext cx="6477000" cy="1371600"/>
          </a:xfrm>
          <a:prstGeom prst="rect">
            <a:avLst/>
          </a:prstGeom>
          <a:solidFill>
            <a:schemeClr val="accent1"/>
          </a:solidFill>
          <a:ln w="12700" cap="sq">
            <a:solidFill>
              <a:schemeClr val="tx1"/>
            </a:solidFill>
            <a:miter lim="800000"/>
            <a:headEnd type="none" w="sm" len="sm"/>
            <a:tailEnd type="none" w="sm" len="sm"/>
          </a:ln>
          <a:effectLst>
            <a:outerShdw blurRad="63500" dist="38099" dir="2700000" algn="ctr" rotWithShape="0">
              <a:srgbClr val="000000">
                <a:alpha val="74997"/>
              </a:srgbClr>
            </a:outerShdw>
          </a:effectLst>
        </p:spPr>
        <p:txBody>
          <a:bodyPr wrap="none" anchor="ctr"/>
          <a:lstStyle/>
          <a:p>
            <a:pPr defTabSz="914400" fontAlgn="base">
              <a:spcBef>
                <a:spcPct val="0"/>
              </a:spcBef>
              <a:spcAft>
                <a:spcPct val="0"/>
              </a:spcAft>
              <a:defRPr/>
            </a:pPr>
            <a:endParaRPr lang="en-US" sz="2400">
              <a:solidFill>
                <a:srgbClr val="FFFF66"/>
              </a:solidFill>
              <a:latin typeface="Times New Roman" charset="0"/>
              <a:ea typeface="Osaka" charset="0"/>
              <a:cs typeface="Osaka" charset="0"/>
            </a:endParaRPr>
          </a:p>
        </p:txBody>
      </p:sp>
      <p:sp>
        <p:nvSpPr>
          <p:cNvPr id="113668" name="Rectangle 4"/>
          <p:cNvSpPr>
            <a:spLocks noChangeArrowheads="1"/>
          </p:cNvSpPr>
          <p:nvPr/>
        </p:nvSpPr>
        <p:spPr bwMode="auto">
          <a:xfrm>
            <a:off x="0" y="3505200"/>
            <a:ext cx="1371600" cy="1371600"/>
          </a:xfrm>
          <a:prstGeom prst="rect">
            <a:avLst/>
          </a:prstGeom>
          <a:solidFill>
            <a:schemeClr val="accent1"/>
          </a:solidFill>
          <a:ln w="12700" cap="sq">
            <a:solidFill>
              <a:schemeClr val="tx1"/>
            </a:solidFill>
            <a:miter lim="800000"/>
            <a:headEnd type="none" w="sm" len="sm"/>
            <a:tailEnd type="none" w="sm" len="sm"/>
          </a:ln>
          <a:effectLst>
            <a:outerShdw blurRad="63500" dist="38099" dir="2700000" algn="ctr" rotWithShape="0">
              <a:srgbClr val="000000">
                <a:alpha val="74997"/>
              </a:srgbClr>
            </a:outerShdw>
          </a:effectLst>
        </p:spPr>
        <p:txBody>
          <a:bodyPr wrap="none" anchor="ctr"/>
          <a:lstStyle/>
          <a:p>
            <a:pPr defTabSz="914400" fontAlgn="base">
              <a:spcBef>
                <a:spcPct val="0"/>
              </a:spcBef>
              <a:spcAft>
                <a:spcPct val="0"/>
              </a:spcAft>
              <a:defRPr/>
            </a:pPr>
            <a:endParaRPr lang="en-US" sz="2400">
              <a:solidFill>
                <a:srgbClr val="FFFF66"/>
              </a:solidFill>
              <a:latin typeface="Times New Roman" charset="0"/>
              <a:ea typeface="Osaka" charset="0"/>
              <a:cs typeface="Osaka" charset="0"/>
            </a:endParaRPr>
          </a:p>
        </p:txBody>
      </p:sp>
      <p:sp>
        <p:nvSpPr>
          <p:cNvPr id="113669" name="Text Box 5"/>
          <p:cNvSpPr txBox="1">
            <a:spLocks noChangeArrowheads="1"/>
          </p:cNvSpPr>
          <p:nvPr/>
        </p:nvSpPr>
        <p:spPr bwMode="auto">
          <a:xfrm>
            <a:off x="8382000" y="76200"/>
            <a:ext cx="64135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3200">
                <a:solidFill>
                  <a:schemeClr val="tx1"/>
                </a:solidFill>
                <a:latin typeface="Trebuchet MS" charset="0"/>
                <a:ea typeface="Osaka" charset="0"/>
                <a:cs typeface="Osaka" charset="0"/>
              </a:defRPr>
            </a:lvl1pPr>
            <a:lvl2pPr>
              <a:defRPr sz="2800">
                <a:solidFill>
                  <a:schemeClr val="tx1"/>
                </a:solidFill>
                <a:latin typeface="Trebuchet MS" charset="0"/>
                <a:ea typeface="Osaka" charset="0"/>
                <a:cs typeface="Osaka" charset="0"/>
              </a:defRPr>
            </a:lvl2pPr>
            <a:lvl3pPr>
              <a:defRPr sz="2400">
                <a:solidFill>
                  <a:schemeClr val="tx1"/>
                </a:solidFill>
                <a:latin typeface="Trebuchet MS" charset="0"/>
                <a:ea typeface="Osaka" charset="0"/>
                <a:cs typeface="Osaka" charset="0"/>
              </a:defRPr>
            </a:lvl3pPr>
            <a:lvl4pPr>
              <a:defRPr sz="2000">
                <a:solidFill>
                  <a:schemeClr val="tx1"/>
                </a:solidFill>
                <a:latin typeface="Trebuchet MS" charset="0"/>
                <a:ea typeface="Osaka" charset="0"/>
                <a:cs typeface="Osaka" charset="0"/>
              </a:defRPr>
            </a:lvl4pPr>
            <a:lvl5pPr>
              <a:defRPr sz="2000">
                <a:solidFill>
                  <a:schemeClr val="tx1"/>
                </a:solidFill>
                <a:latin typeface="Trebuchet MS" charset="0"/>
                <a:ea typeface="Osaka" charset="0"/>
                <a:cs typeface="Osaka" charset="0"/>
              </a:defRPr>
            </a:lvl5pPr>
            <a:lvl6pPr eaLnBrk="0" hangingPunct="0">
              <a:buFont typeface="Times" charset="0"/>
              <a:defRPr sz="2000">
                <a:solidFill>
                  <a:schemeClr val="tx1"/>
                </a:solidFill>
                <a:latin typeface="Trebuchet MS" charset="0"/>
                <a:ea typeface="Osaka" charset="0"/>
                <a:cs typeface="Osaka" charset="0"/>
              </a:defRPr>
            </a:lvl6pPr>
            <a:lvl7pPr eaLnBrk="0" hangingPunct="0">
              <a:buFont typeface="Times" charset="0"/>
              <a:defRPr sz="2000">
                <a:solidFill>
                  <a:schemeClr val="tx1"/>
                </a:solidFill>
                <a:latin typeface="Trebuchet MS" charset="0"/>
                <a:ea typeface="Osaka" charset="0"/>
                <a:cs typeface="Osaka" charset="0"/>
              </a:defRPr>
            </a:lvl7pPr>
            <a:lvl8pPr eaLnBrk="0" hangingPunct="0">
              <a:buFont typeface="Times" charset="0"/>
              <a:defRPr sz="2000">
                <a:solidFill>
                  <a:schemeClr val="tx1"/>
                </a:solidFill>
                <a:latin typeface="Trebuchet MS" charset="0"/>
                <a:ea typeface="Osaka" charset="0"/>
                <a:cs typeface="Osaka" charset="0"/>
              </a:defRPr>
            </a:lvl8pPr>
            <a:lvl9pPr eaLnBrk="0" hangingPunct="0">
              <a:buFont typeface="Times" charset="0"/>
              <a:defRPr sz="2000">
                <a:solidFill>
                  <a:schemeClr val="tx1"/>
                </a:solidFill>
                <a:latin typeface="Trebuchet MS" charset="0"/>
                <a:ea typeface="Osaka" charset="0"/>
                <a:cs typeface="Osaka" charset="0"/>
              </a:defRPr>
            </a:lvl9pPr>
          </a:lstStyle>
          <a:p>
            <a:pPr defTabSz="914400" fontAlgn="base">
              <a:spcBef>
                <a:spcPct val="0"/>
              </a:spcBef>
              <a:spcAft>
                <a:spcPct val="0"/>
              </a:spcAft>
              <a:defRPr/>
            </a:pPr>
            <a:r>
              <a:rPr lang="en-US" sz="2400" b="1" smtClean="0">
                <a:solidFill>
                  <a:srgbClr val="FFFFFF"/>
                </a:solidFill>
                <a:latin typeface="Times New Roman" charset="0"/>
              </a:rPr>
              <a:t>560</a:t>
            </a:r>
          </a:p>
        </p:txBody>
      </p:sp>
      <p:sp>
        <p:nvSpPr>
          <p:cNvPr id="264198" name="Rectangle 6"/>
          <p:cNvSpPr>
            <a:spLocks noChangeArrowheads="1"/>
          </p:cNvSpPr>
          <p:nvPr/>
        </p:nvSpPr>
        <p:spPr bwMode="auto">
          <a:xfrm>
            <a:off x="838200" y="2971800"/>
            <a:ext cx="990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408000"/>
              </a:buClr>
              <a:buSzPct val="110000"/>
              <a:defRPr/>
            </a:pPr>
            <a:r>
              <a:rPr lang="en-US" sz="3200">
                <a:solidFill>
                  <a:srgbClr val="FFFFFF"/>
                </a:solidFill>
                <a:latin typeface="Times New Roman" charset="0"/>
                <a:ea typeface="Osaka" charset="0"/>
                <a:cs typeface="Osaka" charset="0"/>
              </a:rPr>
              <a:t>586</a:t>
            </a:r>
          </a:p>
        </p:txBody>
      </p:sp>
      <p:sp>
        <p:nvSpPr>
          <p:cNvPr id="219143" name="WordArt 7"/>
          <p:cNvSpPr>
            <a:spLocks noChangeArrowheads="1" noChangeShapeType="1" noTextEdit="1"/>
          </p:cNvSpPr>
          <p:nvPr/>
        </p:nvSpPr>
        <p:spPr bwMode="auto">
          <a:xfrm>
            <a:off x="1905000" y="266700"/>
            <a:ext cx="5381625" cy="6477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zh-TW" altLang="en-US"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algn="ctr" rotWithShape="0">
                    <a:srgbClr val="000000">
                      <a:alpha val="74997"/>
                    </a:srgbClr>
                  </a:outerShdw>
                </a:effectLst>
                <a:latin typeface="ＭＳ Ｐゴシック"/>
                <a:ea typeface="ＭＳ Ｐゴシック"/>
                <a:cs typeface="ＭＳ Ｐゴシック"/>
              </a:rPr>
              <a:t>被掳后时代</a:t>
            </a:r>
            <a:endParaRPr lang="en-US"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algn="ctr" rotWithShape="0">
                  <a:srgbClr val="000000">
                    <a:alpha val="74997"/>
                  </a:srgbClr>
                </a:outerShdw>
              </a:effectLst>
              <a:latin typeface="ＭＳ Ｐゴシック"/>
              <a:ea typeface="ＭＳ Ｐゴシック"/>
              <a:cs typeface="ＭＳ Ｐゴシック"/>
            </a:endParaRPr>
          </a:p>
        </p:txBody>
      </p:sp>
      <p:sp>
        <p:nvSpPr>
          <p:cNvPr id="264200" name="Rectangle 8"/>
          <p:cNvSpPr>
            <a:spLocks noChangeArrowheads="1"/>
          </p:cNvSpPr>
          <p:nvPr/>
        </p:nvSpPr>
        <p:spPr bwMode="auto">
          <a:xfrm>
            <a:off x="2362200" y="2971800"/>
            <a:ext cx="990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408000"/>
              </a:buClr>
              <a:buSzPct val="110000"/>
              <a:defRPr/>
            </a:pPr>
            <a:r>
              <a:rPr lang="en-US" sz="3200">
                <a:solidFill>
                  <a:srgbClr val="FFFFFF"/>
                </a:solidFill>
                <a:latin typeface="Times New Roman" charset="0"/>
                <a:ea typeface="Osaka" charset="0"/>
                <a:cs typeface="Osaka" charset="0"/>
              </a:rPr>
              <a:t>539</a:t>
            </a:r>
          </a:p>
        </p:txBody>
      </p:sp>
      <p:sp>
        <p:nvSpPr>
          <p:cNvPr id="264201" name="Rectangle 9"/>
          <p:cNvSpPr>
            <a:spLocks noChangeArrowheads="1"/>
          </p:cNvSpPr>
          <p:nvPr/>
        </p:nvSpPr>
        <p:spPr bwMode="auto">
          <a:xfrm>
            <a:off x="3048000" y="2971800"/>
            <a:ext cx="990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408000"/>
              </a:buClr>
              <a:buSzPct val="110000"/>
              <a:defRPr/>
            </a:pPr>
            <a:r>
              <a:rPr lang="en-US" sz="3200">
                <a:solidFill>
                  <a:srgbClr val="FFFFFF"/>
                </a:solidFill>
                <a:latin typeface="Times New Roman" charset="0"/>
                <a:ea typeface="Osaka" charset="0"/>
                <a:cs typeface="Osaka" charset="0"/>
              </a:rPr>
              <a:t>536</a:t>
            </a:r>
          </a:p>
        </p:txBody>
      </p:sp>
      <p:sp>
        <p:nvSpPr>
          <p:cNvPr id="264202" name="Rectangle 10"/>
          <p:cNvSpPr>
            <a:spLocks noChangeArrowheads="1"/>
          </p:cNvSpPr>
          <p:nvPr/>
        </p:nvSpPr>
        <p:spPr bwMode="auto">
          <a:xfrm>
            <a:off x="4800600" y="2971800"/>
            <a:ext cx="8382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408000"/>
              </a:buClr>
              <a:buSzPct val="110000"/>
              <a:defRPr/>
            </a:pPr>
            <a:r>
              <a:rPr lang="en-US" sz="3200">
                <a:solidFill>
                  <a:srgbClr val="FFFFFF"/>
                </a:solidFill>
                <a:latin typeface="Times New Roman" charset="0"/>
                <a:ea typeface="Osaka" charset="0"/>
                <a:cs typeface="Osaka" charset="0"/>
              </a:rPr>
              <a:t>516</a:t>
            </a:r>
          </a:p>
        </p:txBody>
      </p:sp>
      <p:sp>
        <p:nvSpPr>
          <p:cNvPr id="264203" name="Rectangle 11"/>
          <p:cNvSpPr>
            <a:spLocks noChangeArrowheads="1"/>
          </p:cNvSpPr>
          <p:nvPr/>
        </p:nvSpPr>
        <p:spPr bwMode="auto">
          <a:xfrm>
            <a:off x="-76200" y="2971800"/>
            <a:ext cx="9906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408000"/>
              </a:buClr>
              <a:buSzPct val="110000"/>
              <a:defRPr/>
            </a:pPr>
            <a:r>
              <a:rPr lang="en-US" sz="3200">
                <a:solidFill>
                  <a:srgbClr val="FFFFFF"/>
                </a:solidFill>
                <a:latin typeface="Times New Roman" charset="0"/>
                <a:ea typeface="Osaka" charset="0"/>
                <a:cs typeface="Osaka" charset="0"/>
              </a:rPr>
              <a:t>605</a:t>
            </a:r>
          </a:p>
        </p:txBody>
      </p:sp>
      <p:sp>
        <p:nvSpPr>
          <p:cNvPr id="264204" name="Rectangle 12"/>
          <p:cNvSpPr>
            <a:spLocks noChangeArrowheads="1"/>
          </p:cNvSpPr>
          <p:nvPr/>
        </p:nvSpPr>
        <p:spPr bwMode="auto">
          <a:xfrm>
            <a:off x="4038600" y="1866900"/>
            <a:ext cx="16764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08000"/>
              </a:buClr>
              <a:buSzPct val="110000"/>
              <a:defRPr/>
            </a:pPr>
            <a:r>
              <a:rPr lang="zh-CN" altLang="en-US" sz="2800">
                <a:solidFill>
                  <a:srgbClr val="FFFFFF"/>
                </a:solidFill>
                <a:latin typeface="Times New Roman" charset="0"/>
                <a:ea typeface="Osaka" charset="0"/>
                <a:cs typeface="Osaka" charset="0"/>
              </a:rPr>
              <a:t>哈该</a:t>
            </a:r>
            <a:endParaRPr lang="en-US" sz="2800">
              <a:solidFill>
                <a:srgbClr val="FFFFFF"/>
              </a:solidFill>
              <a:latin typeface="Times New Roman" charset="0"/>
              <a:ea typeface="Osaka" charset="0"/>
              <a:cs typeface="Osaka" charset="0"/>
            </a:endParaRPr>
          </a:p>
        </p:txBody>
      </p:sp>
      <p:sp>
        <p:nvSpPr>
          <p:cNvPr id="264205" name="Rectangle 13"/>
          <p:cNvSpPr>
            <a:spLocks noChangeArrowheads="1"/>
          </p:cNvSpPr>
          <p:nvPr/>
        </p:nvSpPr>
        <p:spPr bwMode="auto">
          <a:xfrm>
            <a:off x="4038600" y="2286000"/>
            <a:ext cx="19050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08000"/>
              </a:buClr>
              <a:buSzPct val="110000"/>
              <a:defRPr/>
            </a:pPr>
            <a:r>
              <a:rPr lang="zh-CN" altLang="en-US" sz="2800">
                <a:solidFill>
                  <a:srgbClr val="FFFFFF"/>
                </a:solidFill>
                <a:latin typeface="Times New Roman" charset="0"/>
                <a:ea typeface="Osaka" charset="0"/>
                <a:cs typeface="Osaka" charset="0"/>
              </a:rPr>
              <a:t>撒迦利亚</a:t>
            </a:r>
            <a:endParaRPr lang="en-US" sz="2800">
              <a:solidFill>
                <a:srgbClr val="FFFFFF"/>
              </a:solidFill>
              <a:latin typeface="Times New Roman" charset="0"/>
              <a:ea typeface="Osaka" charset="0"/>
              <a:cs typeface="Osaka" charset="0"/>
            </a:endParaRPr>
          </a:p>
        </p:txBody>
      </p:sp>
      <p:sp>
        <p:nvSpPr>
          <p:cNvPr id="264206" name="Rectangle 14"/>
          <p:cNvSpPr>
            <a:spLocks noChangeArrowheads="1"/>
          </p:cNvSpPr>
          <p:nvPr/>
        </p:nvSpPr>
        <p:spPr bwMode="auto">
          <a:xfrm>
            <a:off x="7467600" y="2247900"/>
            <a:ext cx="1447800" cy="4953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408000"/>
              </a:buClr>
              <a:buSzPct val="110000"/>
              <a:defRPr/>
            </a:pPr>
            <a:r>
              <a:rPr lang="zh-CN" altLang="en-US" sz="2800">
                <a:solidFill>
                  <a:srgbClr val="FFFFFF"/>
                </a:solidFill>
                <a:latin typeface="Times New Roman" charset="0"/>
                <a:ea typeface="Osaka" charset="0"/>
                <a:cs typeface="Osaka" charset="0"/>
              </a:rPr>
              <a:t>玛拉基</a:t>
            </a:r>
            <a:endParaRPr lang="en-US" sz="2800">
              <a:solidFill>
                <a:srgbClr val="FFFFFF"/>
              </a:solidFill>
              <a:latin typeface="Times New Roman" charset="0"/>
              <a:ea typeface="Osaka" charset="0"/>
              <a:cs typeface="Osaka" charset="0"/>
            </a:endParaRPr>
          </a:p>
        </p:txBody>
      </p:sp>
      <p:sp>
        <p:nvSpPr>
          <p:cNvPr id="264207" name="Rectangle 15"/>
          <p:cNvSpPr>
            <a:spLocks noChangeArrowheads="1"/>
          </p:cNvSpPr>
          <p:nvPr/>
        </p:nvSpPr>
        <p:spPr bwMode="auto">
          <a:xfrm>
            <a:off x="3886200" y="2971800"/>
            <a:ext cx="8382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408000"/>
              </a:buClr>
              <a:buSzPct val="110000"/>
              <a:defRPr/>
            </a:pPr>
            <a:r>
              <a:rPr lang="en-US" sz="3200">
                <a:solidFill>
                  <a:srgbClr val="FFFFFF"/>
                </a:solidFill>
                <a:latin typeface="Times New Roman" charset="0"/>
                <a:ea typeface="Osaka" charset="0"/>
                <a:cs typeface="Osaka" charset="0"/>
              </a:rPr>
              <a:t>520</a:t>
            </a:r>
          </a:p>
        </p:txBody>
      </p:sp>
      <p:sp>
        <p:nvSpPr>
          <p:cNvPr id="113680" name="Rectangle 16"/>
          <p:cNvSpPr>
            <a:spLocks noChangeArrowheads="1"/>
          </p:cNvSpPr>
          <p:nvPr/>
        </p:nvSpPr>
        <p:spPr bwMode="auto">
          <a:xfrm>
            <a:off x="838200" y="1295400"/>
            <a:ext cx="22098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08000"/>
              </a:buClr>
              <a:buSzPct val="110000"/>
              <a:defRPr/>
            </a:pPr>
            <a:r>
              <a:rPr lang="zh-CN" altLang="en-US" sz="2800">
                <a:solidFill>
                  <a:srgbClr val="FFFFFF"/>
                </a:solidFill>
                <a:latin typeface="Times New Roman" charset="0"/>
                <a:ea typeface="Osaka" charset="0"/>
                <a:cs typeface="Osaka" charset="0"/>
              </a:rPr>
              <a:t>圣殿建造</a:t>
            </a:r>
            <a:endParaRPr lang="en-US" sz="2800">
              <a:solidFill>
                <a:srgbClr val="FFFFFF"/>
              </a:solidFill>
              <a:latin typeface="Times New Roman" charset="0"/>
              <a:ea typeface="Osaka" charset="0"/>
              <a:cs typeface="Osaka" charset="0"/>
            </a:endParaRPr>
          </a:p>
        </p:txBody>
      </p:sp>
      <p:sp>
        <p:nvSpPr>
          <p:cNvPr id="264209" name="Rectangle 17"/>
          <p:cNvSpPr>
            <a:spLocks noChangeArrowheads="1"/>
          </p:cNvSpPr>
          <p:nvPr/>
        </p:nvSpPr>
        <p:spPr bwMode="auto">
          <a:xfrm>
            <a:off x="7053263" y="5105400"/>
            <a:ext cx="130492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08000"/>
              </a:buClr>
              <a:buSzPct val="110000"/>
              <a:defRPr/>
            </a:pPr>
            <a:r>
              <a:rPr lang="zh-CN" altLang="en-US" sz="2800">
                <a:solidFill>
                  <a:srgbClr val="FFFFFF"/>
                </a:solidFill>
                <a:latin typeface="Times New Roman" charset="0"/>
                <a:ea typeface="Osaka" charset="0"/>
                <a:cs typeface="Osaka" charset="0"/>
              </a:rPr>
              <a:t>以斯拉</a:t>
            </a:r>
            <a:endParaRPr lang="en-US" sz="2800">
              <a:solidFill>
                <a:srgbClr val="FFFFFF"/>
              </a:solidFill>
              <a:latin typeface="Times New Roman" charset="0"/>
              <a:ea typeface="Osaka" charset="0"/>
              <a:cs typeface="Osaka" charset="0"/>
            </a:endParaRPr>
          </a:p>
        </p:txBody>
      </p:sp>
      <p:sp>
        <p:nvSpPr>
          <p:cNvPr id="264210" name="Rectangle 18"/>
          <p:cNvSpPr>
            <a:spLocks noChangeArrowheads="1"/>
          </p:cNvSpPr>
          <p:nvPr/>
        </p:nvSpPr>
        <p:spPr bwMode="auto">
          <a:xfrm>
            <a:off x="7543800" y="5562600"/>
            <a:ext cx="16764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08000"/>
              </a:buClr>
              <a:buSzPct val="110000"/>
              <a:defRPr/>
            </a:pPr>
            <a:r>
              <a:rPr lang="zh-CN" altLang="en-US" sz="2800">
                <a:solidFill>
                  <a:srgbClr val="FFFFFF"/>
                </a:solidFill>
                <a:latin typeface="Times New Roman" charset="0"/>
                <a:ea typeface="Osaka" charset="0"/>
                <a:cs typeface="Osaka" charset="0"/>
              </a:rPr>
              <a:t>尼希米</a:t>
            </a:r>
            <a:endParaRPr lang="en-US" sz="2800">
              <a:solidFill>
                <a:srgbClr val="FFFFFF"/>
              </a:solidFill>
              <a:latin typeface="Times New Roman" charset="0"/>
              <a:ea typeface="Osaka" charset="0"/>
              <a:cs typeface="Osaka" charset="0"/>
            </a:endParaRPr>
          </a:p>
        </p:txBody>
      </p:sp>
      <p:sp>
        <p:nvSpPr>
          <p:cNvPr id="113683" name="Rectangle 19"/>
          <p:cNvSpPr>
            <a:spLocks noChangeArrowheads="1"/>
          </p:cNvSpPr>
          <p:nvPr/>
        </p:nvSpPr>
        <p:spPr bwMode="auto">
          <a:xfrm>
            <a:off x="2667000" y="3505200"/>
            <a:ext cx="914400" cy="1371600"/>
          </a:xfrm>
          <a:prstGeom prst="rect">
            <a:avLst/>
          </a:prstGeom>
          <a:solidFill>
            <a:srgbClr val="FF8000"/>
          </a:soli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lgn="ctr" defTabSz="914400" eaLnBrk="0" fontAlgn="base" hangingPunct="0">
              <a:spcBef>
                <a:spcPct val="0"/>
              </a:spcBef>
              <a:spcAft>
                <a:spcPct val="0"/>
              </a:spcAft>
              <a:defRPr/>
            </a:pPr>
            <a:endParaRPr lang="en-US" sz="2400">
              <a:solidFill>
                <a:srgbClr val="408000"/>
              </a:solidFill>
              <a:latin typeface="Times" charset="0"/>
              <a:ea typeface="Osaka" charset="0"/>
              <a:cs typeface="Osaka" charset="0"/>
            </a:endParaRPr>
          </a:p>
        </p:txBody>
      </p:sp>
      <p:sp>
        <p:nvSpPr>
          <p:cNvPr id="113684" name="Rectangle 20"/>
          <p:cNvSpPr>
            <a:spLocks noChangeArrowheads="1"/>
          </p:cNvSpPr>
          <p:nvPr/>
        </p:nvSpPr>
        <p:spPr bwMode="auto">
          <a:xfrm>
            <a:off x="4114800" y="3505200"/>
            <a:ext cx="1295400" cy="1371600"/>
          </a:xfrm>
          <a:prstGeom prst="rect">
            <a:avLst/>
          </a:prstGeom>
          <a:solidFill>
            <a:srgbClr val="FF8000"/>
          </a:soli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lgn="ctr" defTabSz="914400" eaLnBrk="0" fontAlgn="base" hangingPunct="0">
              <a:spcBef>
                <a:spcPct val="0"/>
              </a:spcBef>
              <a:spcAft>
                <a:spcPct val="0"/>
              </a:spcAft>
              <a:defRPr/>
            </a:pPr>
            <a:endParaRPr lang="en-US" sz="2400">
              <a:solidFill>
                <a:srgbClr val="408000"/>
              </a:solidFill>
              <a:latin typeface="Times" charset="0"/>
              <a:ea typeface="Osaka" charset="0"/>
              <a:cs typeface="Osaka" charset="0"/>
            </a:endParaRPr>
          </a:p>
        </p:txBody>
      </p:sp>
      <p:sp>
        <p:nvSpPr>
          <p:cNvPr id="113685" name="Rectangle 21"/>
          <p:cNvSpPr>
            <a:spLocks noChangeArrowheads="1"/>
          </p:cNvSpPr>
          <p:nvPr/>
        </p:nvSpPr>
        <p:spPr bwMode="auto">
          <a:xfrm>
            <a:off x="228600" y="1295400"/>
            <a:ext cx="609600" cy="457200"/>
          </a:xfrm>
          <a:prstGeom prst="rect">
            <a:avLst/>
          </a:prstGeom>
          <a:solidFill>
            <a:srgbClr val="FF8000"/>
          </a:solidFill>
          <a:ln w="9525">
            <a:solidFill>
              <a:schemeClr val="tx1"/>
            </a:solidFill>
            <a:miter lim="800000"/>
            <a:headEnd/>
            <a:tailEnd/>
          </a:ln>
          <a:effectLst>
            <a:outerShdw blurRad="63500" dist="38099" dir="2700000" algn="ctr" rotWithShape="0">
              <a:srgbClr val="000000">
                <a:alpha val="74997"/>
              </a:srgbClr>
            </a:outerShdw>
          </a:effectLst>
        </p:spPr>
        <p:txBody>
          <a:bodyPr wrap="none" anchor="ctr"/>
          <a:lstStyle/>
          <a:p>
            <a:pPr algn="ctr" defTabSz="914400" eaLnBrk="0" fontAlgn="base" hangingPunct="0">
              <a:spcBef>
                <a:spcPct val="0"/>
              </a:spcBef>
              <a:spcAft>
                <a:spcPct val="0"/>
              </a:spcAft>
              <a:defRPr/>
            </a:pPr>
            <a:endParaRPr lang="en-US" sz="2400">
              <a:solidFill>
                <a:srgbClr val="408000"/>
              </a:solidFill>
              <a:latin typeface="Times" charset="0"/>
              <a:ea typeface="Osaka" charset="0"/>
              <a:cs typeface="Osaka" charset="0"/>
            </a:endParaRPr>
          </a:p>
        </p:txBody>
      </p:sp>
      <p:sp>
        <p:nvSpPr>
          <p:cNvPr id="264214" name="Rectangle 22"/>
          <p:cNvSpPr>
            <a:spLocks noChangeArrowheads="1"/>
          </p:cNvSpPr>
          <p:nvPr/>
        </p:nvSpPr>
        <p:spPr bwMode="auto">
          <a:xfrm>
            <a:off x="2667000" y="5105400"/>
            <a:ext cx="18288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08000"/>
              </a:buClr>
              <a:buSzPct val="110000"/>
              <a:defRPr/>
            </a:pPr>
            <a:r>
              <a:rPr lang="zh-CN" altLang="en-US" sz="2800">
                <a:solidFill>
                  <a:srgbClr val="FFFFFF"/>
                </a:solidFill>
                <a:latin typeface="Times New Roman" charset="0"/>
                <a:ea typeface="Osaka" charset="0"/>
                <a:cs typeface="Osaka" charset="0"/>
              </a:rPr>
              <a:t>所罗巴伯</a:t>
            </a:r>
            <a:endParaRPr lang="en-US" sz="2800">
              <a:solidFill>
                <a:srgbClr val="FFFFFF"/>
              </a:solidFill>
              <a:latin typeface="Times New Roman" charset="0"/>
              <a:ea typeface="Osaka" charset="0"/>
              <a:cs typeface="Osaka" charset="0"/>
            </a:endParaRPr>
          </a:p>
        </p:txBody>
      </p:sp>
      <p:sp>
        <p:nvSpPr>
          <p:cNvPr id="264215" name="Rectangle 23"/>
          <p:cNvSpPr>
            <a:spLocks noChangeArrowheads="1"/>
          </p:cNvSpPr>
          <p:nvPr/>
        </p:nvSpPr>
        <p:spPr bwMode="auto">
          <a:xfrm>
            <a:off x="7543800" y="2971800"/>
            <a:ext cx="16002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408000"/>
              </a:buClr>
              <a:buSzPct val="110000"/>
              <a:defRPr/>
            </a:pPr>
            <a:r>
              <a:rPr lang="en-US" sz="3200">
                <a:solidFill>
                  <a:srgbClr val="FFFFFF"/>
                </a:solidFill>
                <a:latin typeface="Times New Roman" charset="0"/>
                <a:ea typeface="Osaka" charset="0"/>
                <a:cs typeface="Osaka" charset="0"/>
              </a:rPr>
              <a:t>444-425</a:t>
            </a:r>
          </a:p>
        </p:txBody>
      </p:sp>
      <p:sp>
        <p:nvSpPr>
          <p:cNvPr id="264216" name="Rectangle 24"/>
          <p:cNvSpPr>
            <a:spLocks noChangeArrowheads="1"/>
          </p:cNvSpPr>
          <p:nvPr/>
        </p:nvSpPr>
        <p:spPr bwMode="auto">
          <a:xfrm>
            <a:off x="5867400" y="5105400"/>
            <a:ext cx="127635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08000"/>
              </a:buClr>
              <a:buSzPct val="110000"/>
              <a:defRPr/>
            </a:pPr>
            <a:r>
              <a:rPr lang="zh-CN" altLang="en-US" sz="2800">
                <a:solidFill>
                  <a:srgbClr val="FFFFFF"/>
                </a:solidFill>
                <a:latin typeface="Times New Roman" charset="0"/>
                <a:ea typeface="Osaka" charset="0"/>
                <a:cs typeface="Osaka" charset="0"/>
              </a:rPr>
              <a:t>以斯帖</a:t>
            </a:r>
            <a:endParaRPr lang="en-US" sz="2800">
              <a:solidFill>
                <a:srgbClr val="FFFFFF"/>
              </a:solidFill>
              <a:latin typeface="Times New Roman" charset="0"/>
              <a:ea typeface="Osaka" charset="0"/>
              <a:cs typeface="Osaka" charset="0"/>
            </a:endParaRPr>
          </a:p>
        </p:txBody>
      </p:sp>
      <p:sp>
        <p:nvSpPr>
          <p:cNvPr id="264217" name="Rectangle 25"/>
          <p:cNvSpPr>
            <a:spLocks noChangeArrowheads="1"/>
          </p:cNvSpPr>
          <p:nvPr/>
        </p:nvSpPr>
        <p:spPr bwMode="auto">
          <a:xfrm>
            <a:off x="5638800" y="2971800"/>
            <a:ext cx="16002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408000"/>
              </a:buClr>
              <a:buSzPct val="110000"/>
              <a:defRPr/>
            </a:pPr>
            <a:r>
              <a:rPr lang="en-US" sz="3200">
                <a:solidFill>
                  <a:srgbClr val="FFFFFF"/>
                </a:solidFill>
                <a:latin typeface="Times New Roman" charset="0"/>
                <a:ea typeface="Osaka" charset="0"/>
                <a:cs typeface="Osaka" charset="0"/>
              </a:rPr>
              <a:t>483-473</a:t>
            </a:r>
          </a:p>
        </p:txBody>
      </p:sp>
      <p:sp>
        <p:nvSpPr>
          <p:cNvPr id="113690" name="Rectangle 26"/>
          <p:cNvSpPr>
            <a:spLocks noChangeArrowheads="1"/>
          </p:cNvSpPr>
          <p:nvPr/>
        </p:nvSpPr>
        <p:spPr bwMode="auto">
          <a:xfrm>
            <a:off x="76200" y="1981200"/>
            <a:ext cx="16764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08000"/>
              </a:buClr>
              <a:buSzPct val="110000"/>
              <a:defRPr/>
            </a:pPr>
            <a:r>
              <a:rPr lang="zh-CN" altLang="en-US" sz="2800" b="1" i="1">
                <a:solidFill>
                  <a:srgbClr val="FFFFFF"/>
                </a:solidFill>
                <a:latin typeface="Times New Roman" charset="0"/>
                <a:ea typeface="Osaka" charset="0"/>
                <a:cs typeface="Osaka" charset="0"/>
              </a:rPr>
              <a:t>先知</a:t>
            </a:r>
            <a:r>
              <a:rPr lang="en-US" altLang="ja-JP" sz="2800" b="1" i="1">
                <a:solidFill>
                  <a:srgbClr val="FFFFFF"/>
                </a:solidFill>
                <a:latin typeface="Times New Roman" charset="0"/>
                <a:ea typeface="Osaka" charset="0"/>
                <a:cs typeface="Osaka" charset="0"/>
              </a:rPr>
              <a:t>:</a:t>
            </a:r>
            <a:endParaRPr lang="en-US" sz="2800" b="1" i="1">
              <a:solidFill>
                <a:srgbClr val="FFFFFF"/>
              </a:solidFill>
              <a:latin typeface="Times New Roman" charset="0"/>
              <a:ea typeface="Osaka" charset="0"/>
              <a:cs typeface="Osaka" charset="0"/>
            </a:endParaRPr>
          </a:p>
        </p:txBody>
      </p:sp>
      <p:sp>
        <p:nvSpPr>
          <p:cNvPr id="113691" name="Rectangle 27"/>
          <p:cNvSpPr>
            <a:spLocks noChangeArrowheads="1"/>
          </p:cNvSpPr>
          <p:nvPr/>
        </p:nvSpPr>
        <p:spPr bwMode="auto">
          <a:xfrm>
            <a:off x="76200" y="5219700"/>
            <a:ext cx="18288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08000"/>
              </a:buClr>
              <a:buSzPct val="110000"/>
              <a:defRPr/>
            </a:pPr>
            <a:r>
              <a:rPr lang="zh-CN" altLang="en-US" sz="2800" b="1" i="1">
                <a:solidFill>
                  <a:srgbClr val="FFFFFF"/>
                </a:solidFill>
                <a:latin typeface="Times New Roman" charset="0"/>
                <a:ea typeface="Osaka" charset="0"/>
                <a:cs typeface="Osaka" charset="0"/>
              </a:rPr>
              <a:t>其他</a:t>
            </a:r>
            <a:r>
              <a:rPr lang="en-US" altLang="ja-JP" sz="2800" b="1" i="1">
                <a:solidFill>
                  <a:srgbClr val="FFFFFF"/>
                </a:solidFill>
                <a:latin typeface="Times New Roman" charset="0"/>
                <a:ea typeface="Osaka" charset="0"/>
                <a:cs typeface="Osaka" charset="0"/>
              </a:rPr>
              <a:t>:</a:t>
            </a:r>
            <a:endParaRPr lang="en-US" sz="2800" b="1" i="1">
              <a:solidFill>
                <a:srgbClr val="FFFFFF"/>
              </a:solidFill>
              <a:latin typeface="Times New Roman" charset="0"/>
              <a:ea typeface="Osaka" charset="0"/>
              <a:cs typeface="Osaka" charset="0"/>
            </a:endParaRPr>
          </a:p>
        </p:txBody>
      </p:sp>
      <p:sp>
        <p:nvSpPr>
          <p:cNvPr id="113692" name="Rectangle 28"/>
          <p:cNvSpPr>
            <a:spLocks noChangeArrowheads="1"/>
          </p:cNvSpPr>
          <p:nvPr/>
        </p:nvSpPr>
        <p:spPr bwMode="auto">
          <a:xfrm>
            <a:off x="0" y="6115050"/>
            <a:ext cx="281940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20000"/>
              </a:spcBef>
              <a:spcAft>
                <a:spcPct val="0"/>
              </a:spcAft>
              <a:buClr>
                <a:srgbClr val="408000"/>
              </a:buClr>
              <a:buSzPct val="110000"/>
              <a:defRPr/>
            </a:pPr>
            <a:r>
              <a:rPr lang="zh-CN" altLang="en-US" sz="2800" b="1" i="1">
                <a:solidFill>
                  <a:srgbClr val="FFFFFF"/>
                </a:solidFill>
                <a:latin typeface="Times New Roman" charset="0"/>
                <a:ea typeface="Osaka" charset="0"/>
                <a:cs typeface="Osaka" charset="0"/>
              </a:rPr>
              <a:t>波斯国王</a:t>
            </a:r>
            <a:r>
              <a:rPr lang="en-US" altLang="ja-JP" sz="2800" b="1" i="1">
                <a:solidFill>
                  <a:srgbClr val="FFFFFF"/>
                </a:solidFill>
                <a:latin typeface="Times New Roman" charset="0"/>
                <a:ea typeface="Osaka" charset="0"/>
                <a:cs typeface="Osaka" charset="0"/>
              </a:rPr>
              <a:t>:</a:t>
            </a:r>
            <a:endParaRPr lang="en-US" sz="2800" b="1" i="1">
              <a:solidFill>
                <a:srgbClr val="FFFFFF"/>
              </a:solidFill>
              <a:latin typeface="Times New Roman" charset="0"/>
              <a:ea typeface="Osaka" charset="0"/>
              <a:cs typeface="Osaka" charset="0"/>
            </a:endParaRPr>
          </a:p>
        </p:txBody>
      </p:sp>
      <p:sp>
        <p:nvSpPr>
          <p:cNvPr id="264221" name="Rectangle 29"/>
          <p:cNvSpPr>
            <a:spLocks noChangeArrowheads="1"/>
          </p:cNvSpPr>
          <p:nvPr/>
        </p:nvSpPr>
        <p:spPr bwMode="auto">
          <a:xfrm>
            <a:off x="2209800" y="6096000"/>
            <a:ext cx="1447800" cy="4953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408000"/>
              </a:buClr>
              <a:buSzPct val="110000"/>
              <a:defRPr/>
            </a:pPr>
            <a:r>
              <a:rPr lang="zh-CN" altLang="en-US" sz="2800">
                <a:solidFill>
                  <a:srgbClr val="FFFFFF"/>
                </a:solidFill>
                <a:latin typeface="Times New Roman" charset="0"/>
                <a:ea typeface="Osaka" charset="0"/>
                <a:cs typeface="Osaka" charset="0"/>
              </a:rPr>
              <a:t>塞鲁士</a:t>
            </a:r>
            <a:endParaRPr lang="en-US" sz="2800">
              <a:solidFill>
                <a:srgbClr val="FFFFFF"/>
              </a:solidFill>
              <a:latin typeface="Times New Roman" charset="0"/>
              <a:ea typeface="Osaka" charset="0"/>
              <a:cs typeface="Osaka" charset="0"/>
            </a:endParaRPr>
          </a:p>
        </p:txBody>
      </p:sp>
      <p:sp>
        <p:nvSpPr>
          <p:cNvPr id="264222" name="Rectangle 30"/>
          <p:cNvSpPr>
            <a:spLocks noChangeArrowheads="1"/>
          </p:cNvSpPr>
          <p:nvPr/>
        </p:nvSpPr>
        <p:spPr bwMode="auto">
          <a:xfrm>
            <a:off x="3962400" y="6096000"/>
            <a:ext cx="1447800" cy="4953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408000"/>
              </a:buClr>
              <a:buSzPct val="110000"/>
              <a:defRPr/>
            </a:pPr>
            <a:r>
              <a:rPr lang="zh-CN" altLang="en-US" sz="2800">
                <a:solidFill>
                  <a:srgbClr val="FFFFFF"/>
                </a:solidFill>
                <a:latin typeface="Times New Roman" charset="0"/>
                <a:ea typeface="Osaka" charset="0"/>
                <a:cs typeface="Osaka" charset="0"/>
              </a:rPr>
              <a:t>大利乌</a:t>
            </a:r>
            <a:endParaRPr lang="en-US" sz="2800">
              <a:solidFill>
                <a:srgbClr val="FFFFFF"/>
              </a:solidFill>
              <a:latin typeface="Times New Roman" charset="0"/>
              <a:ea typeface="Osaka" charset="0"/>
              <a:cs typeface="Osaka" charset="0"/>
            </a:endParaRPr>
          </a:p>
        </p:txBody>
      </p:sp>
      <p:sp>
        <p:nvSpPr>
          <p:cNvPr id="264223" name="Rectangle 31"/>
          <p:cNvSpPr>
            <a:spLocks noChangeArrowheads="1"/>
          </p:cNvSpPr>
          <p:nvPr/>
        </p:nvSpPr>
        <p:spPr bwMode="auto">
          <a:xfrm>
            <a:off x="5334000" y="6096000"/>
            <a:ext cx="1905000" cy="4953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408000"/>
              </a:buClr>
              <a:buSzPct val="110000"/>
              <a:defRPr/>
            </a:pPr>
            <a:r>
              <a:rPr lang="zh-CN" altLang="en-US" sz="2800">
                <a:solidFill>
                  <a:srgbClr val="FFFFFF"/>
                </a:solidFill>
                <a:latin typeface="Times New Roman" charset="0"/>
                <a:ea typeface="Osaka" charset="0"/>
                <a:cs typeface="Osaka" charset="0"/>
              </a:rPr>
              <a:t>亚哈随鲁</a:t>
            </a:r>
            <a:endParaRPr lang="en-US" sz="2800">
              <a:solidFill>
                <a:srgbClr val="FFFFFF"/>
              </a:solidFill>
              <a:latin typeface="Times New Roman" charset="0"/>
              <a:ea typeface="Osaka" charset="0"/>
              <a:cs typeface="Osaka" charset="0"/>
            </a:endParaRPr>
          </a:p>
        </p:txBody>
      </p:sp>
      <p:sp>
        <p:nvSpPr>
          <p:cNvPr id="264224" name="Rectangle 32"/>
          <p:cNvSpPr>
            <a:spLocks noChangeArrowheads="1"/>
          </p:cNvSpPr>
          <p:nvPr/>
        </p:nvSpPr>
        <p:spPr bwMode="auto">
          <a:xfrm>
            <a:off x="7010400" y="6096000"/>
            <a:ext cx="1905000" cy="4953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defTabSz="914400" fontAlgn="base">
              <a:spcBef>
                <a:spcPct val="20000"/>
              </a:spcBef>
              <a:spcAft>
                <a:spcPct val="0"/>
              </a:spcAft>
              <a:buClr>
                <a:srgbClr val="408000"/>
              </a:buClr>
              <a:buSzPct val="110000"/>
              <a:defRPr/>
            </a:pPr>
            <a:r>
              <a:rPr lang="zh-CN" altLang="en-US" sz="2800">
                <a:solidFill>
                  <a:srgbClr val="FFFFFF"/>
                </a:solidFill>
                <a:latin typeface="Times New Roman" charset="0"/>
                <a:ea typeface="Osaka" charset="0"/>
                <a:cs typeface="Osaka" charset="0"/>
              </a:rPr>
              <a:t>亚达薛西</a:t>
            </a:r>
            <a:endParaRPr lang="en-US" sz="2800">
              <a:solidFill>
                <a:srgbClr val="FFFFFF"/>
              </a:solidFill>
              <a:latin typeface="Times New Roman" charset="0"/>
              <a:ea typeface="Osaka" charset="0"/>
              <a:cs typeface="Osaka" charset="0"/>
            </a:endParaRPr>
          </a:p>
        </p:txBody>
      </p:sp>
      <p:pic>
        <p:nvPicPr>
          <p:cNvPr id="219169" name="Picture 33" descr="1Temp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91000" y="3657600"/>
            <a:ext cx="11430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170" name="Picture 34" descr="thumb"/>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19400" y="3581400"/>
            <a:ext cx="6429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83421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4203"/>
                                        </p:tgtEl>
                                        <p:attrNameLst>
                                          <p:attrName>style.visibility</p:attrName>
                                        </p:attrNameLst>
                                      </p:cBhvr>
                                      <p:to>
                                        <p:strVal val="visible"/>
                                      </p:to>
                                    </p:set>
                                    <p:anim calcmode="lin" valueType="num">
                                      <p:cBhvr additive="base">
                                        <p:cTn id="7" dur="500" fill="hold"/>
                                        <p:tgtEl>
                                          <p:spTgt spid="264203"/>
                                        </p:tgtEl>
                                        <p:attrNameLst>
                                          <p:attrName>ppt_x</p:attrName>
                                        </p:attrNameLst>
                                      </p:cBhvr>
                                      <p:tavLst>
                                        <p:tav tm="0">
                                          <p:val>
                                            <p:strVal val="0-#ppt_w/2"/>
                                          </p:val>
                                        </p:tav>
                                        <p:tav tm="100000">
                                          <p:val>
                                            <p:strVal val="#ppt_x"/>
                                          </p:val>
                                        </p:tav>
                                      </p:tavLst>
                                    </p:anim>
                                    <p:anim calcmode="lin" valueType="num">
                                      <p:cBhvr additive="base">
                                        <p:cTn id="8" dur="500" fill="hold"/>
                                        <p:tgtEl>
                                          <p:spTgt spid="26420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4198"/>
                                        </p:tgtEl>
                                        <p:attrNameLst>
                                          <p:attrName>style.visibility</p:attrName>
                                        </p:attrNameLst>
                                      </p:cBhvr>
                                      <p:to>
                                        <p:strVal val="visible"/>
                                      </p:to>
                                    </p:set>
                                    <p:anim calcmode="lin" valueType="num">
                                      <p:cBhvr additive="base">
                                        <p:cTn id="13" dur="500" fill="hold"/>
                                        <p:tgtEl>
                                          <p:spTgt spid="264198"/>
                                        </p:tgtEl>
                                        <p:attrNameLst>
                                          <p:attrName>ppt_x</p:attrName>
                                        </p:attrNameLst>
                                      </p:cBhvr>
                                      <p:tavLst>
                                        <p:tav tm="0">
                                          <p:val>
                                            <p:strVal val="0-#ppt_w/2"/>
                                          </p:val>
                                        </p:tav>
                                        <p:tav tm="100000">
                                          <p:val>
                                            <p:strVal val="#ppt_x"/>
                                          </p:val>
                                        </p:tav>
                                      </p:tavLst>
                                    </p:anim>
                                    <p:anim calcmode="lin" valueType="num">
                                      <p:cBhvr additive="base">
                                        <p:cTn id="14" dur="500" fill="hold"/>
                                        <p:tgtEl>
                                          <p:spTgt spid="26419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4200"/>
                                        </p:tgtEl>
                                        <p:attrNameLst>
                                          <p:attrName>style.visibility</p:attrName>
                                        </p:attrNameLst>
                                      </p:cBhvr>
                                      <p:to>
                                        <p:strVal val="visible"/>
                                      </p:to>
                                    </p:set>
                                    <p:anim calcmode="lin" valueType="num">
                                      <p:cBhvr additive="base">
                                        <p:cTn id="19" dur="500" fill="hold"/>
                                        <p:tgtEl>
                                          <p:spTgt spid="264200"/>
                                        </p:tgtEl>
                                        <p:attrNameLst>
                                          <p:attrName>ppt_x</p:attrName>
                                        </p:attrNameLst>
                                      </p:cBhvr>
                                      <p:tavLst>
                                        <p:tav tm="0">
                                          <p:val>
                                            <p:strVal val="0-#ppt_w/2"/>
                                          </p:val>
                                        </p:tav>
                                        <p:tav tm="100000">
                                          <p:val>
                                            <p:strVal val="#ppt_x"/>
                                          </p:val>
                                        </p:tav>
                                      </p:tavLst>
                                    </p:anim>
                                    <p:anim calcmode="lin" valueType="num">
                                      <p:cBhvr additive="base">
                                        <p:cTn id="20" dur="500" fill="hold"/>
                                        <p:tgtEl>
                                          <p:spTgt spid="264200"/>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264214"/>
                                        </p:tgtEl>
                                        <p:attrNameLst>
                                          <p:attrName>style.visibility</p:attrName>
                                        </p:attrNameLst>
                                      </p:cBhvr>
                                      <p:to>
                                        <p:strVal val="visible"/>
                                      </p:to>
                                    </p:set>
                                    <p:anim calcmode="lin" valueType="num">
                                      <p:cBhvr additive="base">
                                        <p:cTn id="24" dur="500" fill="hold"/>
                                        <p:tgtEl>
                                          <p:spTgt spid="264214"/>
                                        </p:tgtEl>
                                        <p:attrNameLst>
                                          <p:attrName>ppt_x</p:attrName>
                                        </p:attrNameLst>
                                      </p:cBhvr>
                                      <p:tavLst>
                                        <p:tav tm="0">
                                          <p:val>
                                            <p:strVal val="0-#ppt_w/2"/>
                                          </p:val>
                                        </p:tav>
                                        <p:tav tm="100000">
                                          <p:val>
                                            <p:strVal val="#ppt_x"/>
                                          </p:val>
                                        </p:tav>
                                      </p:tavLst>
                                    </p:anim>
                                    <p:anim calcmode="lin" valueType="num">
                                      <p:cBhvr additive="base">
                                        <p:cTn id="25" dur="500" fill="hold"/>
                                        <p:tgtEl>
                                          <p:spTgt spid="264214"/>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64201"/>
                                        </p:tgtEl>
                                        <p:attrNameLst>
                                          <p:attrName>style.visibility</p:attrName>
                                        </p:attrNameLst>
                                      </p:cBhvr>
                                      <p:to>
                                        <p:strVal val="visible"/>
                                      </p:to>
                                    </p:set>
                                    <p:anim calcmode="lin" valueType="num">
                                      <p:cBhvr additive="base">
                                        <p:cTn id="30" dur="500" fill="hold"/>
                                        <p:tgtEl>
                                          <p:spTgt spid="264201"/>
                                        </p:tgtEl>
                                        <p:attrNameLst>
                                          <p:attrName>ppt_x</p:attrName>
                                        </p:attrNameLst>
                                      </p:cBhvr>
                                      <p:tavLst>
                                        <p:tav tm="0">
                                          <p:val>
                                            <p:strVal val="0-#ppt_w/2"/>
                                          </p:val>
                                        </p:tav>
                                        <p:tav tm="100000">
                                          <p:val>
                                            <p:strVal val="#ppt_x"/>
                                          </p:val>
                                        </p:tav>
                                      </p:tavLst>
                                    </p:anim>
                                    <p:anim calcmode="lin" valueType="num">
                                      <p:cBhvr additive="base">
                                        <p:cTn id="31" dur="500" fill="hold"/>
                                        <p:tgtEl>
                                          <p:spTgt spid="264201"/>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264207"/>
                                        </p:tgtEl>
                                        <p:attrNameLst>
                                          <p:attrName>style.visibility</p:attrName>
                                        </p:attrNameLst>
                                      </p:cBhvr>
                                      <p:to>
                                        <p:strVal val="visible"/>
                                      </p:to>
                                    </p:set>
                                    <p:anim calcmode="lin" valueType="num">
                                      <p:cBhvr additive="base">
                                        <p:cTn id="36" dur="500" fill="hold"/>
                                        <p:tgtEl>
                                          <p:spTgt spid="264207"/>
                                        </p:tgtEl>
                                        <p:attrNameLst>
                                          <p:attrName>ppt_x</p:attrName>
                                        </p:attrNameLst>
                                      </p:cBhvr>
                                      <p:tavLst>
                                        <p:tav tm="0">
                                          <p:val>
                                            <p:strVal val="0-#ppt_w/2"/>
                                          </p:val>
                                        </p:tav>
                                        <p:tav tm="100000">
                                          <p:val>
                                            <p:strVal val="#ppt_x"/>
                                          </p:val>
                                        </p:tav>
                                      </p:tavLst>
                                    </p:anim>
                                    <p:anim calcmode="lin" valueType="num">
                                      <p:cBhvr additive="base">
                                        <p:cTn id="37" dur="500" fill="hold"/>
                                        <p:tgtEl>
                                          <p:spTgt spid="264207"/>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500"/>
                            </p:stCondLst>
                            <p:childTnLst>
                              <p:par>
                                <p:cTn id="39" presetID="2" presetClass="entr" presetSubtype="8" fill="hold" grpId="0" nodeType="afterEffect">
                                  <p:stCondLst>
                                    <p:cond delay="0"/>
                                  </p:stCondLst>
                                  <p:childTnLst>
                                    <p:set>
                                      <p:cBhvr>
                                        <p:cTn id="40" dur="1" fill="hold">
                                          <p:stCondLst>
                                            <p:cond delay="0"/>
                                          </p:stCondLst>
                                        </p:cTn>
                                        <p:tgtEl>
                                          <p:spTgt spid="264204"/>
                                        </p:tgtEl>
                                        <p:attrNameLst>
                                          <p:attrName>style.visibility</p:attrName>
                                        </p:attrNameLst>
                                      </p:cBhvr>
                                      <p:to>
                                        <p:strVal val="visible"/>
                                      </p:to>
                                    </p:set>
                                    <p:anim calcmode="lin" valueType="num">
                                      <p:cBhvr additive="base">
                                        <p:cTn id="41" dur="500" fill="hold"/>
                                        <p:tgtEl>
                                          <p:spTgt spid="264204"/>
                                        </p:tgtEl>
                                        <p:attrNameLst>
                                          <p:attrName>ppt_x</p:attrName>
                                        </p:attrNameLst>
                                      </p:cBhvr>
                                      <p:tavLst>
                                        <p:tav tm="0">
                                          <p:val>
                                            <p:strVal val="0-#ppt_w/2"/>
                                          </p:val>
                                        </p:tav>
                                        <p:tav tm="100000">
                                          <p:val>
                                            <p:strVal val="#ppt_x"/>
                                          </p:val>
                                        </p:tav>
                                      </p:tavLst>
                                    </p:anim>
                                    <p:anim calcmode="lin" valueType="num">
                                      <p:cBhvr additive="base">
                                        <p:cTn id="42" dur="500" fill="hold"/>
                                        <p:tgtEl>
                                          <p:spTgt spid="264204"/>
                                        </p:tgtEl>
                                        <p:attrNameLst>
                                          <p:attrName>ppt_y</p:attrName>
                                        </p:attrNameLst>
                                      </p:cBhvr>
                                      <p:tavLst>
                                        <p:tav tm="0">
                                          <p:val>
                                            <p:strVal val="#ppt_y"/>
                                          </p:val>
                                        </p:tav>
                                        <p:tav tm="100000">
                                          <p:val>
                                            <p:strVal val="#ppt_y"/>
                                          </p:val>
                                        </p:tav>
                                      </p:tavLst>
                                    </p:anim>
                                  </p:childTnLst>
                                </p:cTn>
                              </p:par>
                            </p:childTnLst>
                          </p:cTn>
                        </p:par>
                        <p:par>
                          <p:cTn id="43" fill="hold" nodeType="afterGroup">
                            <p:stCondLst>
                              <p:cond delay="1000"/>
                            </p:stCondLst>
                            <p:childTnLst>
                              <p:par>
                                <p:cTn id="44" presetID="2" presetClass="entr" presetSubtype="8" fill="hold" grpId="0" nodeType="afterEffect">
                                  <p:stCondLst>
                                    <p:cond delay="0"/>
                                  </p:stCondLst>
                                  <p:childTnLst>
                                    <p:set>
                                      <p:cBhvr>
                                        <p:cTn id="45" dur="1" fill="hold">
                                          <p:stCondLst>
                                            <p:cond delay="0"/>
                                          </p:stCondLst>
                                        </p:cTn>
                                        <p:tgtEl>
                                          <p:spTgt spid="264205"/>
                                        </p:tgtEl>
                                        <p:attrNameLst>
                                          <p:attrName>style.visibility</p:attrName>
                                        </p:attrNameLst>
                                      </p:cBhvr>
                                      <p:to>
                                        <p:strVal val="visible"/>
                                      </p:to>
                                    </p:set>
                                    <p:anim calcmode="lin" valueType="num">
                                      <p:cBhvr additive="base">
                                        <p:cTn id="46" dur="500" fill="hold"/>
                                        <p:tgtEl>
                                          <p:spTgt spid="264205"/>
                                        </p:tgtEl>
                                        <p:attrNameLst>
                                          <p:attrName>ppt_x</p:attrName>
                                        </p:attrNameLst>
                                      </p:cBhvr>
                                      <p:tavLst>
                                        <p:tav tm="0">
                                          <p:val>
                                            <p:strVal val="0-#ppt_w/2"/>
                                          </p:val>
                                        </p:tav>
                                        <p:tav tm="100000">
                                          <p:val>
                                            <p:strVal val="#ppt_x"/>
                                          </p:val>
                                        </p:tav>
                                      </p:tavLst>
                                    </p:anim>
                                    <p:anim calcmode="lin" valueType="num">
                                      <p:cBhvr additive="base">
                                        <p:cTn id="47" dur="500" fill="hold"/>
                                        <p:tgtEl>
                                          <p:spTgt spid="264205"/>
                                        </p:tgtEl>
                                        <p:attrNameLst>
                                          <p:attrName>ppt_y</p:attrName>
                                        </p:attrNameLst>
                                      </p:cBhvr>
                                      <p:tavLst>
                                        <p:tav tm="0">
                                          <p:val>
                                            <p:strVal val="#ppt_y"/>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264202"/>
                                        </p:tgtEl>
                                        <p:attrNameLst>
                                          <p:attrName>style.visibility</p:attrName>
                                        </p:attrNameLst>
                                      </p:cBhvr>
                                      <p:to>
                                        <p:strVal val="visible"/>
                                      </p:to>
                                    </p:set>
                                    <p:anim calcmode="lin" valueType="num">
                                      <p:cBhvr additive="base">
                                        <p:cTn id="52" dur="500" fill="hold"/>
                                        <p:tgtEl>
                                          <p:spTgt spid="264202"/>
                                        </p:tgtEl>
                                        <p:attrNameLst>
                                          <p:attrName>ppt_x</p:attrName>
                                        </p:attrNameLst>
                                      </p:cBhvr>
                                      <p:tavLst>
                                        <p:tav tm="0">
                                          <p:val>
                                            <p:strVal val="0-#ppt_w/2"/>
                                          </p:val>
                                        </p:tav>
                                        <p:tav tm="100000">
                                          <p:val>
                                            <p:strVal val="#ppt_x"/>
                                          </p:val>
                                        </p:tav>
                                      </p:tavLst>
                                    </p:anim>
                                    <p:anim calcmode="lin" valueType="num">
                                      <p:cBhvr additive="base">
                                        <p:cTn id="53" dur="500" fill="hold"/>
                                        <p:tgtEl>
                                          <p:spTgt spid="264202"/>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8" fill="hold" grpId="0" nodeType="clickEffect">
                                  <p:stCondLst>
                                    <p:cond delay="0"/>
                                  </p:stCondLst>
                                  <p:childTnLst>
                                    <p:set>
                                      <p:cBhvr>
                                        <p:cTn id="57" dur="1" fill="hold">
                                          <p:stCondLst>
                                            <p:cond delay="0"/>
                                          </p:stCondLst>
                                        </p:cTn>
                                        <p:tgtEl>
                                          <p:spTgt spid="264217"/>
                                        </p:tgtEl>
                                        <p:attrNameLst>
                                          <p:attrName>style.visibility</p:attrName>
                                        </p:attrNameLst>
                                      </p:cBhvr>
                                      <p:to>
                                        <p:strVal val="visible"/>
                                      </p:to>
                                    </p:set>
                                    <p:anim calcmode="lin" valueType="num">
                                      <p:cBhvr additive="base">
                                        <p:cTn id="58" dur="500" fill="hold"/>
                                        <p:tgtEl>
                                          <p:spTgt spid="264217"/>
                                        </p:tgtEl>
                                        <p:attrNameLst>
                                          <p:attrName>ppt_x</p:attrName>
                                        </p:attrNameLst>
                                      </p:cBhvr>
                                      <p:tavLst>
                                        <p:tav tm="0">
                                          <p:val>
                                            <p:strVal val="0-#ppt_w/2"/>
                                          </p:val>
                                        </p:tav>
                                        <p:tav tm="100000">
                                          <p:val>
                                            <p:strVal val="#ppt_x"/>
                                          </p:val>
                                        </p:tav>
                                      </p:tavLst>
                                    </p:anim>
                                    <p:anim calcmode="lin" valueType="num">
                                      <p:cBhvr additive="base">
                                        <p:cTn id="59" dur="500" fill="hold"/>
                                        <p:tgtEl>
                                          <p:spTgt spid="264217"/>
                                        </p:tgtEl>
                                        <p:attrNameLst>
                                          <p:attrName>ppt_y</p:attrName>
                                        </p:attrNameLst>
                                      </p:cBhvr>
                                      <p:tavLst>
                                        <p:tav tm="0">
                                          <p:val>
                                            <p:strVal val="#ppt_y"/>
                                          </p:val>
                                        </p:tav>
                                        <p:tav tm="100000">
                                          <p:val>
                                            <p:strVal val="#ppt_y"/>
                                          </p:val>
                                        </p:tav>
                                      </p:tavLst>
                                    </p:anim>
                                  </p:childTnLst>
                                </p:cTn>
                              </p:par>
                            </p:childTnLst>
                          </p:cTn>
                        </p:par>
                        <p:par>
                          <p:cTn id="60" fill="hold" nodeType="afterGroup">
                            <p:stCondLst>
                              <p:cond delay="500"/>
                            </p:stCondLst>
                            <p:childTnLst>
                              <p:par>
                                <p:cTn id="61" presetID="2" presetClass="entr" presetSubtype="8" fill="hold" grpId="0" nodeType="afterEffect">
                                  <p:stCondLst>
                                    <p:cond delay="0"/>
                                  </p:stCondLst>
                                  <p:childTnLst>
                                    <p:set>
                                      <p:cBhvr>
                                        <p:cTn id="62" dur="1" fill="hold">
                                          <p:stCondLst>
                                            <p:cond delay="0"/>
                                          </p:stCondLst>
                                        </p:cTn>
                                        <p:tgtEl>
                                          <p:spTgt spid="264216"/>
                                        </p:tgtEl>
                                        <p:attrNameLst>
                                          <p:attrName>style.visibility</p:attrName>
                                        </p:attrNameLst>
                                      </p:cBhvr>
                                      <p:to>
                                        <p:strVal val="visible"/>
                                      </p:to>
                                    </p:set>
                                    <p:anim calcmode="lin" valueType="num">
                                      <p:cBhvr additive="base">
                                        <p:cTn id="63" dur="500" fill="hold"/>
                                        <p:tgtEl>
                                          <p:spTgt spid="264216"/>
                                        </p:tgtEl>
                                        <p:attrNameLst>
                                          <p:attrName>ppt_x</p:attrName>
                                        </p:attrNameLst>
                                      </p:cBhvr>
                                      <p:tavLst>
                                        <p:tav tm="0">
                                          <p:val>
                                            <p:strVal val="0-#ppt_w/2"/>
                                          </p:val>
                                        </p:tav>
                                        <p:tav tm="100000">
                                          <p:val>
                                            <p:strVal val="#ppt_x"/>
                                          </p:val>
                                        </p:tav>
                                      </p:tavLst>
                                    </p:anim>
                                    <p:anim calcmode="lin" valueType="num">
                                      <p:cBhvr additive="base">
                                        <p:cTn id="64" dur="500" fill="hold"/>
                                        <p:tgtEl>
                                          <p:spTgt spid="264216"/>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264215"/>
                                        </p:tgtEl>
                                        <p:attrNameLst>
                                          <p:attrName>style.visibility</p:attrName>
                                        </p:attrNameLst>
                                      </p:cBhvr>
                                      <p:to>
                                        <p:strVal val="visible"/>
                                      </p:to>
                                    </p:set>
                                    <p:anim calcmode="lin" valueType="num">
                                      <p:cBhvr additive="base">
                                        <p:cTn id="69" dur="500" fill="hold"/>
                                        <p:tgtEl>
                                          <p:spTgt spid="264215"/>
                                        </p:tgtEl>
                                        <p:attrNameLst>
                                          <p:attrName>ppt_x</p:attrName>
                                        </p:attrNameLst>
                                      </p:cBhvr>
                                      <p:tavLst>
                                        <p:tav tm="0">
                                          <p:val>
                                            <p:strVal val="0-#ppt_w/2"/>
                                          </p:val>
                                        </p:tav>
                                        <p:tav tm="100000">
                                          <p:val>
                                            <p:strVal val="#ppt_x"/>
                                          </p:val>
                                        </p:tav>
                                      </p:tavLst>
                                    </p:anim>
                                    <p:anim calcmode="lin" valueType="num">
                                      <p:cBhvr additive="base">
                                        <p:cTn id="70" dur="500" fill="hold"/>
                                        <p:tgtEl>
                                          <p:spTgt spid="264215"/>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264209"/>
                                        </p:tgtEl>
                                        <p:attrNameLst>
                                          <p:attrName>style.visibility</p:attrName>
                                        </p:attrNameLst>
                                      </p:cBhvr>
                                      <p:to>
                                        <p:strVal val="visible"/>
                                      </p:to>
                                    </p:set>
                                    <p:anim calcmode="lin" valueType="num">
                                      <p:cBhvr additive="base">
                                        <p:cTn id="75" dur="500" fill="hold"/>
                                        <p:tgtEl>
                                          <p:spTgt spid="264209"/>
                                        </p:tgtEl>
                                        <p:attrNameLst>
                                          <p:attrName>ppt_x</p:attrName>
                                        </p:attrNameLst>
                                      </p:cBhvr>
                                      <p:tavLst>
                                        <p:tav tm="0">
                                          <p:val>
                                            <p:strVal val="0-#ppt_w/2"/>
                                          </p:val>
                                        </p:tav>
                                        <p:tav tm="100000">
                                          <p:val>
                                            <p:strVal val="#ppt_x"/>
                                          </p:val>
                                        </p:tav>
                                      </p:tavLst>
                                    </p:anim>
                                    <p:anim calcmode="lin" valueType="num">
                                      <p:cBhvr additive="base">
                                        <p:cTn id="76" dur="500" fill="hold"/>
                                        <p:tgtEl>
                                          <p:spTgt spid="264209"/>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264210"/>
                                        </p:tgtEl>
                                        <p:attrNameLst>
                                          <p:attrName>style.visibility</p:attrName>
                                        </p:attrNameLst>
                                      </p:cBhvr>
                                      <p:to>
                                        <p:strVal val="visible"/>
                                      </p:to>
                                    </p:set>
                                    <p:anim calcmode="lin" valueType="num">
                                      <p:cBhvr additive="base">
                                        <p:cTn id="81" dur="500" fill="hold"/>
                                        <p:tgtEl>
                                          <p:spTgt spid="264210"/>
                                        </p:tgtEl>
                                        <p:attrNameLst>
                                          <p:attrName>ppt_x</p:attrName>
                                        </p:attrNameLst>
                                      </p:cBhvr>
                                      <p:tavLst>
                                        <p:tav tm="0">
                                          <p:val>
                                            <p:strVal val="0-#ppt_w/2"/>
                                          </p:val>
                                        </p:tav>
                                        <p:tav tm="100000">
                                          <p:val>
                                            <p:strVal val="#ppt_x"/>
                                          </p:val>
                                        </p:tav>
                                      </p:tavLst>
                                    </p:anim>
                                    <p:anim calcmode="lin" valueType="num">
                                      <p:cBhvr additive="base">
                                        <p:cTn id="82" dur="500" fill="hold"/>
                                        <p:tgtEl>
                                          <p:spTgt spid="264210"/>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264206"/>
                                        </p:tgtEl>
                                        <p:attrNameLst>
                                          <p:attrName>style.visibility</p:attrName>
                                        </p:attrNameLst>
                                      </p:cBhvr>
                                      <p:to>
                                        <p:strVal val="visible"/>
                                      </p:to>
                                    </p:set>
                                    <p:anim calcmode="lin" valueType="num">
                                      <p:cBhvr additive="base">
                                        <p:cTn id="87" dur="500" fill="hold"/>
                                        <p:tgtEl>
                                          <p:spTgt spid="264206"/>
                                        </p:tgtEl>
                                        <p:attrNameLst>
                                          <p:attrName>ppt_x</p:attrName>
                                        </p:attrNameLst>
                                      </p:cBhvr>
                                      <p:tavLst>
                                        <p:tav tm="0">
                                          <p:val>
                                            <p:strVal val="0-#ppt_w/2"/>
                                          </p:val>
                                        </p:tav>
                                        <p:tav tm="100000">
                                          <p:val>
                                            <p:strVal val="#ppt_x"/>
                                          </p:val>
                                        </p:tav>
                                      </p:tavLst>
                                    </p:anim>
                                    <p:anim calcmode="lin" valueType="num">
                                      <p:cBhvr additive="base">
                                        <p:cTn id="88" dur="500" fill="hold"/>
                                        <p:tgtEl>
                                          <p:spTgt spid="264206"/>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264221"/>
                                        </p:tgtEl>
                                        <p:attrNameLst>
                                          <p:attrName>style.visibility</p:attrName>
                                        </p:attrNameLst>
                                      </p:cBhvr>
                                      <p:to>
                                        <p:strVal val="visible"/>
                                      </p:to>
                                    </p:set>
                                    <p:anim calcmode="lin" valueType="num">
                                      <p:cBhvr additive="base">
                                        <p:cTn id="93" dur="500" fill="hold"/>
                                        <p:tgtEl>
                                          <p:spTgt spid="264221"/>
                                        </p:tgtEl>
                                        <p:attrNameLst>
                                          <p:attrName>ppt_x</p:attrName>
                                        </p:attrNameLst>
                                      </p:cBhvr>
                                      <p:tavLst>
                                        <p:tav tm="0">
                                          <p:val>
                                            <p:strVal val="0-#ppt_w/2"/>
                                          </p:val>
                                        </p:tav>
                                        <p:tav tm="100000">
                                          <p:val>
                                            <p:strVal val="#ppt_x"/>
                                          </p:val>
                                        </p:tav>
                                      </p:tavLst>
                                    </p:anim>
                                    <p:anim calcmode="lin" valueType="num">
                                      <p:cBhvr additive="base">
                                        <p:cTn id="94" dur="500" fill="hold"/>
                                        <p:tgtEl>
                                          <p:spTgt spid="264221"/>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264222"/>
                                        </p:tgtEl>
                                        <p:attrNameLst>
                                          <p:attrName>style.visibility</p:attrName>
                                        </p:attrNameLst>
                                      </p:cBhvr>
                                      <p:to>
                                        <p:strVal val="visible"/>
                                      </p:to>
                                    </p:set>
                                    <p:anim calcmode="lin" valueType="num">
                                      <p:cBhvr additive="base">
                                        <p:cTn id="99" dur="500" fill="hold"/>
                                        <p:tgtEl>
                                          <p:spTgt spid="264222"/>
                                        </p:tgtEl>
                                        <p:attrNameLst>
                                          <p:attrName>ppt_x</p:attrName>
                                        </p:attrNameLst>
                                      </p:cBhvr>
                                      <p:tavLst>
                                        <p:tav tm="0">
                                          <p:val>
                                            <p:strVal val="0-#ppt_w/2"/>
                                          </p:val>
                                        </p:tav>
                                        <p:tav tm="100000">
                                          <p:val>
                                            <p:strVal val="#ppt_x"/>
                                          </p:val>
                                        </p:tav>
                                      </p:tavLst>
                                    </p:anim>
                                    <p:anim calcmode="lin" valueType="num">
                                      <p:cBhvr additive="base">
                                        <p:cTn id="100" dur="500" fill="hold"/>
                                        <p:tgtEl>
                                          <p:spTgt spid="264222"/>
                                        </p:tgtEl>
                                        <p:attrNameLst>
                                          <p:attrName>ppt_y</p:attrName>
                                        </p:attrNameLst>
                                      </p:cBhvr>
                                      <p:tavLst>
                                        <p:tav tm="0">
                                          <p:val>
                                            <p:strVal val="#ppt_y"/>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264223"/>
                                        </p:tgtEl>
                                        <p:attrNameLst>
                                          <p:attrName>style.visibility</p:attrName>
                                        </p:attrNameLst>
                                      </p:cBhvr>
                                      <p:to>
                                        <p:strVal val="visible"/>
                                      </p:to>
                                    </p:set>
                                    <p:anim calcmode="lin" valueType="num">
                                      <p:cBhvr additive="base">
                                        <p:cTn id="105" dur="500" fill="hold"/>
                                        <p:tgtEl>
                                          <p:spTgt spid="264223"/>
                                        </p:tgtEl>
                                        <p:attrNameLst>
                                          <p:attrName>ppt_x</p:attrName>
                                        </p:attrNameLst>
                                      </p:cBhvr>
                                      <p:tavLst>
                                        <p:tav tm="0">
                                          <p:val>
                                            <p:strVal val="0-#ppt_w/2"/>
                                          </p:val>
                                        </p:tav>
                                        <p:tav tm="100000">
                                          <p:val>
                                            <p:strVal val="#ppt_x"/>
                                          </p:val>
                                        </p:tav>
                                      </p:tavLst>
                                    </p:anim>
                                    <p:anim calcmode="lin" valueType="num">
                                      <p:cBhvr additive="base">
                                        <p:cTn id="106" dur="500" fill="hold"/>
                                        <p:tgtEl>
                                          <p:spTgt spid="264223"/>
                                        </p:tgtEl>
                                        <p:attrNameLst>
                                          <p:attrName>ppt_y</p:attrName>
                                        </p:attrNameLst>
                                      </p:cBhvr>
                                      <p:tavLst>
                                        <p:tav tm="0">
                                          <p:val>
                                            <p:strVal val="#ppt_y"/>
                                          </p:val>
                                        </p:tav>
                                        <p:tav tm="100000">
                                          <p:val>
                                            <p:strVal val="#ppt_y"/>
                                          </p:val>
                                        </p:tav>
                                      </p:tavLst>
                                    </p:anim>
                                  </p:childTnLst>
                                </p:cTn>
                              </p:par>
                            </p:childTnLst>
                          </p:cTn>
                        </p:par>
                      </p:childTnLst>
                    </p:cTn>
                  </p:par>
                  <p:par>
                    <p:cTn id="107" fill="hold" nodeType="clickPar">
                      <p:stCondLst>
                        <p:cond delay="indefinite"/>
                      </p:stCondLst>
                      <p:childTnLst>
                        <p:par>
                          <p:cTn id="108" fill="hold" nodeType="withGroup">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264224"/>
                                        </p:tgtEl>
                                        <p:attrNameLst>
                                          <p:attrName>style.visibility</p:attrName>
                                        </p:attrNameLst>
                                      </p:cBhvr>
                                      <p:to>
                                        <p:strVal val="visible"/>
                                      </p:to>
                                    </p:set>
                                    <p:anim calcmode="lin" valueType="num">
                                      <p:cBhvr additive="base">
                                        <p:cTn id="111" dur="500" fill="hold"/>
                                        <p:tgtEl>
                                          <p:spTgt spid="264224"/>
                                        </p:tgtEl>
                                        <p:attrNameLst>
                                          <p:attrName>ppt_x</p:attrName>
                                        </p:attrNameLst>
                                      </p:cBhvr>
                                      <p:tavLst>
                                        <p:tav tm="0">
                                          <p:val>
                                            <p:strVal val="0-#ppt_w/2"/>
                                          </p:val>
                                        </p:tav>
                                        <p:tav tm="100000">
                                          <p:val>
                                            <p:strVal val="#ppt_x"/>
                                          </p:val>
                                        </p:tav>
                                      </p:tavLst>
                                    </p:anim>
                                    <p:anim calcmode="lin" valueType="num">
                                      <p:cBhvr additive="base">
                                        <p:cTn id="112" dur="500" fill="hold"/>
                                        <p:tgtEl>
                                          <p:spTgt spid="2642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8" grpId="0" autoUpdateAnimBg="0"/>
      <p:bldP spid="264200" grpId="0" autoUpdateAnimBg="0"/>
      <p:bldP spid="264201" grpId="0" autoUpdateAnimBg="0"/>
      <p:bldP spid="264202" grpId="0" autoUpdateAnimBg="0"/>
      <p:bldP spid="264203" grpId="0" autoUpdateAnimBg="0"/>
      <p:bldP spid="264204" grpId="0" autoUpdateAnimBg="0"/>
      <p:bldP spid="264205" grpId="0" autoUpdateAnimBg="0"/>
      <p:bldP spid="264206" grpId="0" autoUpdateAnimBg="0"/>
      <p:bldP spid="264207" grpId="0" autoUpdateAnimBg="0"/>
      <p:bldP spid="264209" grpId="0" autoUpdateAnimBg="0"/>
      <p:bldP spid="264210" grpId="0" autoUpdateAnimBg="0"/>
      <p:bldP spid="264214" grpId="0" autoUpdateAnimBg="0"/>
      <p:bldP spid="264215" grpId="0" autoUpdateAnimBg="0"/>
      <p:bldP spid="264216" grpId="0" autoUpdateAnimBg="0"/>
      <p:bldP spid="264217" grpId="0" autoUpdateAnimBg="0"/>
      <p:bldP spid="264221" grpId="0" autoUpdateAnimBg="0"/>
      <p:bldP spid="264222" grpId="0" autoUpdateAnimBg="0"/>
      <p:bldP spid="264223" grpId="0" autoUpdateAnimBg="0"/>
      <p:bldP spid="264224"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14722" name="Rectangle 1026"/>
          <p:cNvSpPr>
            <a:spLocks noGrp="1" noChangeArrowheads="1"/>
          </p:cNvSpPr>
          <p:nvPr>
            <p:ph type="title"/>
          </p:nvPr>
        </p:nvSpPr>
        <p:spPr>
          <a:xfrm>
            <a:off x="0" y="0"/>
            <a:ext cx="9144000" cy="1600200"/>
          </a:xfrm>
          <a:solidFill>
            <a:srgbClr val="000000"/>
          </a:solidFill>
        </p:spPr>
        <p:txBody>
          <a:bodyPr/>
          <a:lstStyle/>
          <a:p>
            <a:pPr marL="719138" indent="-719138" eaLnBrk="1" hangingPunct="1"/>
            <a:r>
              <a:rPr lang="en-US" sz="3600" b="1">
                <a:solidFill>
                  <a:schemeClr val="tx1"/>
                </a:solidFill>
                <a:latin typeface="Arial Black" charset="0"/>
              </a:rPr>
              <a:t>II.	</a:t>
            </a:r>
            <a:r>
              <a:rPr lang="zh-CN" altLang="en-US" sz="3600" b="1">
                <a:solidFill>
                  <a:schemeClr val="tx1"/>
                </a:solidFill>
                <a:latin typeface="Arial Black" charset="0"/>
              </a:rPr>
              <a:t>神给我们</a:t>
            </a:r>
            <a:r>
              <a:rPr lang="zh-CN" altLang="en-US" sz="3600" b="1">
                <a:solidFill>
                  <a:srgbClr val="FFFF00"/>
                </a:solidFill>
                <a:latin typeface="Arial Black" charset="0"/>
              </a:rPr>
              <a:t>异象</a:t>
            </a:r>
            <a:r>
              <a:rPr lang="zh-CN" altLang="en-US" sz="3600" b="1">
                <a:solidFill>
                  <a:schemeClr val="tx1"/>
                </a:solidFill>
                <a:latin typeface="Arial Black" charset="0"/>
              </a:rPr>
              <a:t>，我们要行神的旨意。 </a:t>
            </a:r>
            <a:r>
              <a:rPr lang="en-US" altLang="ja-JP" sz="3600" b="1">
                <a:solidFill>
                  <a:srgbClr val="FFFF00"/>
                </a:solidFill>
                <a:latin typeface="Arial Black" charset="0"/>
              </a:rPr>
              <a:t/>
            </a:r>
            <a:br>
              <a:rPr lang="en-US" altLang="ja-JP" sz="3600" b="1">
                <a:solidFill>
                  <a:srgbClr val="FFFF00"/>
                </a:solidFill>
                <a:latin typeface="Arial Black" charset="0"/>
              </a:rPr>
            </a:br>
            <a:r>
              <a:rPr lang="en-US" altLang="ja-JP" sz="3600" b="1">
                <a:solidFill>
                  <a:schemeClr val="tx1"/>
                </a:solidFill>
                <a:latin typeface="Arial Black" charset="0"/>
              </a:rPr>
              <a:t> (1:4-11a)</a:t>
            </a:r>
            <a:endParaRPr lang="en-US">
              <a:solidFill>
                <a:schemeClr val="tx1"/>
              </a:solidFill>
              <a:latin typeface="Times New Roman" charset="0"/>
            </a:endParaRPr>
          </a:p>
        </p:txBody>
      </p:sp>
      <p:pic>
        <p:nvPicPr>
          <p:cNvPr id="221187" name="Picture 1027" descr="visioney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2209800"/>
            <a:ext cx="46482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5412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27010" name="Rectangle 1026"/>
          <p:cNvSpPr>
            <a:spLocks noGrp="1" noChangeArrowheads="1"/>
          </p:cNvSpPr>
          <p:nvPr>
            <p:ph type="title"/>
          </p:nvPr>
        </p:nvSpPr>
        <p:spPr>
          <a:xfrm>
            <a:off x="0" y="0"/>
            <a:ext cx="9144000" cy="1600200"/>
          </a:xfrm>
          <a:solidFill>
            <a:srgbClr val="000000"/>
          </a:solidFill>
        </p:spPr>
        <p:txBody>
          <a:bodyPr/>
          <a:lstStyle/>
          <a:p>
            <a:pPr marL="719138" indent="-719138" eaLnBrk="1" hangingPunct="1"/>
            <a:r>
              <a:rPr lang="en-US" sz="3600" b="1">
                <a:solidFill>
                  <a:schemeClr val="tx1"/>
                </a:solidFill>
                <a:latin typeface="Arial Black" charset="0"/>
              </a:rPr>
              <a:t>III.	</a:t>
            </a:r>
            <a:r>
              <a:rPr lang="zh-CN" altLang="en-US" sz="3600" b="1">
                <a:solidFill>
                  <a:schemeClr val="tx1"/>
                </a:solidFill>
                <a:latin typeface="Arial Black" charset="0"/>
              </a:rPr>
              <a:t>神给我们</a:t>
            </a:r>
            <a:r>
              <a:rPr lang="zh-CN" altLang="en-US" sz="3600" b="1">
                <a:solidFill>
                  <a:srgbClr val="FFFF00"/>
                </a:solidFill>
                <a:latin typeface="Arial Black" charset="0"/>
              </a:rPr>
              <a:t>职务</a:t>
            </a:r>
            <a:r>
              <a:rPr lang="zh-CN" altLang="en-US" sz="3600" b="1">
                <a:solidFill>
                  <a:schemeClr val="tx1"/>
                </a:solidFill>
                <a:latin typeface="Arial Black" charset="0"/>
              </a:rPr>
              <a:t>，我们要行神的旨意。</a:t>
            </a:r>
            <a:r>
              <a:rPr lang="en-US" altLang="ja-JP" sz="3600" b="1">
                <a:solidFill>
                  <a:srgbClr val="FFFF00"/>
                </a:solidFill>
                <a:latin typeface="Arial Black" charset="0"/>
              </a:rPr>
              <a:t/>
            </a:r>
            <a:br>
              <a:rPr lang="en-US" altLang="ja-JP" sz="3600" b="1">
                <a:solidFill>
                  <a:srgbClr val="FFFF00"/>
                </a:solidFill>
                <a:latin typeface="Arial Black" charset="0"/>
              </a:rPr>
            </a:br>
            <a:r>
              <a:rPr lang="en-US" altLang="ja-JP" sz="3600" b="1">
                <a:solidFill>
                  <a:schemeClr val="tx1"/>
                </a:solidFill>
                <a:latin typeface="Arial Black" charset="0"/>
              </a:rPr>
              <a:t>(1:11b).</a:t>
            </a:r>
            <a:endParaRPr lang="en-US">
              <a:solidFill>
                <a:schemeClr val="tx1"/>
              </a:solidFill>
              <a:latin typeface="Times New Roman" charset="0"/>
            </a:endParaRPr>
          </a:p>
        </p:txBody>
      </p:sp>
      <p:pic>
        <p:nvPicPr>
          <p:cNvPr id="223235" name="Picture 1027" descr="positionChessBoard-people-red-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1752600"/>
            <a:ext cx="60198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45477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225282" name="Picture 1026" descr="cupbearervino-ross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9059" name="Rectangle 1027"/>
          <p:cNvSpPr>
            <a:spLocks noGrp="1" noChangeArrowheads="1"/>
          </p:cNvSpPr>
          <p:nvPr>
            <p:ph type="title"/>
          </p:nvPr>
        </p:nvSpPr>
        <p:spPr>
          <a:xfrm>
            <a:off x="4191000" y="304800"/>
            <a:ext cx="4724400" cy="1981200"/>
          </a:xfrm>
          <a:solidFill>
            <a:srgbClr val="000000"/>
          </a:solidFill>
        </p:spPr>
        <p:txBody>
          <a:bodyPr/>
          <a:lstStyle/>
          <a:p>
            <a:pPr eaLnBrk="1" hangingPunct="1"/>
            <a:r>
              <a:rPr lang="zh-CN" altLang="en-US" sz="6000" b="1">
                <a:solidFill>
                  <a:schemeClr val="tx1"/>
                </a:solidFill>
                <a:latin typeface="Arial Black" charset="0"/>
                <a:cs typeface="ＭＳ Ｐゴシック" charset="0"/>
              </a:rPr>
              <a:t>王的酒政</a:t>
            </a:r>
            <a:endParaRPr lang="en-US" b="1">
              <a:latin typeface="Arial Black" charset="0"/>
              <a:cs typeface="ＭＳ Ｐゴシック" charset="0"/>
            </a:endParaRPr>
          </a:p>
        </p:txBody>
      </p:sp>
      <p:pic>
        <p:nvPicPr>
          <p:cNvPr id="429060" name="Picture 1028" descr="Neh2pleadsforJerusalem"/>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6800" y="2590800"/>
            <a:ext cx="34607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9061" name="Picture 1029" descr="cupbeareratthrone"/>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09800" y="3048000"/>
            <a:ext cx="28829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86985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9061"/>
                                        </p:tgtEl>
                                        <p:attrNameLst>
                                          <p:attrName>style.visibility</p:attrName>
                                        </p:attrNameLst>
                                      </p:cBhvr>
                                      <p:to>
                                        <p:strVal val="visible"/>
                                      </p:to>
                                    </p:set>
                                    <p:animEffect transition="in" filter="dissolve">
                                      <p:cBhvr>
                                        <p:cTn id="7" dur="500"/>
                                        <p:tgtEl>
                                          <p:spTgt spid="42906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29060"/>
                                        </p:tgtEl>
                                        <p:attrNameLst>
                                          <p:attrName>style.visibility</p:attrName>
                                        </p:attrNameLst>
                                      </p:cBhvr>
                                      <p:to>
                                        <p:strVal val="visible"/>
                                      </p:to>
                                    </p:set>
                                    <p:animEffect transition="in" filter="dissolve">
                                      <p:cBhvr>
                                        <p:cTn id="11" dur="500"/>
                                        <p:tgtEl>
                                          <p:spTgt spid="429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36226" name="Rectangle 1026"/>
          <p:cNvSpPr>
            <a:spLocks noGrp="1" noChangeArrowheads="1"/>
          </p:cNvSpPr>
          <p:nvPr>
            <p:ph type="title"/>
          </p:nvPr>
        </p:nvSpPr>
        <p:spPr>
          <a:xfrm>
            <a:off x="1714500" y="3716338"/>
            <a:ext cx="5715000" cy="2057400"/>
          </a:xfrm>
          <a:solidFill>
            <a:srgbClr val="000000"/>
          </a:solidFill>
        </p:spPr>
        <p:txBody>
          <a:bodyPr/>
          <a:lstStyle/>
          <a:p>
            <a:pPr algn="ctr" eaLnBrk="1" hangingPunct="1"/>
            <a:r>
              <a:rPr lang="zh-CN" altLang="en-US" sz="3600" b="1">
                <a:solidFill>
                  <a:schemeClr val="tx1"/>
                </a:solidFill>
                <a:latin typeface="Arial Black" charset="0"/>
              </a:rPr>
              <a:t>你要如何知道神</a:t>
            </a:r>
            <a:r>
              <a:rPr lang="zh-CN" altLang="en-US" sz="3600" b="1">
                <a:solidFill>
                  <a:srgbClr val="FFFF00"/>
                </a:solidFill>
                <a:latin typeface="Arial Black" charset="0"/>
              </a:rPr>
              <a:t>要</a:t>
            </a:r>
            <a:r>
              <a:rPr lang="zh-CN" altLang="en-US" sz="3600" b="1">
                <a:solidFill>
                  <a:schemeClr val="tx1"/>
                </a:solidFill>
                <a:latin typeface="Arial Black" charset="0"/>
              </a:rPr>
              <a:t>你</a:t>
            </a:r>
            <a:r>
              <a:rPr lang="en-US" altLang="zh-CN" sz="3600" b="1">
                <a:solidFill>
                  <a:schemeClr val="tx1"/>
                </a:solidFill>
                <a:latin typeface="Arial Black" charset="0"/>
              </a:rPr>
              <a:t/>
            </a:r>
            <a:br>
              <a:rPr lang="en-US" altLang="zh-CN" sz="3600" b="1">
                <a:solidFill>
                  <a:schemeClr val="tx1"/>
                </a:solidFill>
                <a:latin typeface="Arial Black" charset="0"/>
              </a:rPr>
            </a:br>
            <a:r>
              <a:rPr lang="zh-CN" altLang="en-US" sz="3600" b="1">
                <a:solidFill>
                  <a:schemeClr val="tx1"/>
                </a:solidFill>
                <a:latin typeface="Arial Black" charset="0"/>
              </a:rPr>
              <a:t>做某个工作</a:t>
            </a:r>
            <a:r>
              <a:rPr lang="en-US" altLang="ja-JP" sz="3600" b="1">
                <a:solidFill>
                  <a:schemeClr val="tx1"/>
                </a:solidFill>
                <a:latin typeface="Arial Black" charset="0"/>
              </a:rPr>
              <a:t>?</a:t>
            </a:r>
            <a:endParaRPr lang="en-US" b="1">
              <a:latin typeface="Arial Black" charset="0"/>
            </a:endParaRPr>
          </a:p>
        </p:txBody>
      </p:sp>
      <p:pic>
        <p:nvPicPr>
          <p:cNvPr id="227331" name="Picture 1027" descr="vision-and-mission,property=bild,bereich=gsec,sprache=en,groesse=LightWindowZoo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9700" y="-7938"/>
            <a:ext cx="6324600" cy="4213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0124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533400" y="304800"/>
            <a:ext cx="8001000" cy="1447800"/>
          </a:xfrm>
        </p:spPr>
        <p:txBody>
          <a:bodyPr/>
          <a:lstStyle/>
          <a:p>
            <a:r>
              <a:rPr lang="zh-CN" altLang="en-US" sz="6000">
                <a:latin typeface="Arial" charset="0"/>
                <a:cs typeface="ＭＳ Ｐゴシック" charset="0"/>
              </a:rPr>
              <a:t>用故事讲道的好处</a:t>
            </a:r>
            <a:endParaRPr lang="en-US">
              <a:latin typeface="Arial" charset="0"/>
              <a:cs typeface="ＭＳ Ｐゴシック" charset="0"/>
            </a:endParaRPr>
          </a:p>
        </p:txBody>
      </p:sp>
      <p:sp>
        <p:nvSpPr>
          <p:cNvPr id="50179" name="Text Box 4"/>
          <p:cNvSpPr txBox="1">
            <a:spLocks noChangeArrowheads="1"/>
          </p:cNvSpPr>
          <p:nvPr/>
        </p:nvSpPr>
        <p:spPr bwMode="auto">
          <a:xfrm>
            <a:off x="8305800" y="152400"/>
            <a:ext cx="69215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a:buFont typeface="Wingdings" charset="0"/>
              <a:defRPr sz="2000">
                <a:solidFill>
                  <a:schemeClr val="tx1"/>
                </a:solidFill>
                <a:latin typeface="Arial" charset="0"/>
                <a:ea typeface="MS PGothic" charset="0"/>
                <a:cs typeface="MS PGothic" charset="0"/>
              </a:defRPr>
            </a:lvl6pPr>
            <a:lvl7pPr>
              <a:buFont typeface="Wingdings" charset="0"/>
              <a:defRPr sz="2000">
                <a:solidFill>
                  <a:schemeClr val="tx1"/>
                </a:solidFill>
                <a:latin typeface="Arial" charset="0"/>
                <a:ea typeface="MS PGothic" charset="0"/>
                <a:cs typeface="MS PGothic" charset="0"/>
              </a:defRPr>
            </a:lvl7pPr>
            <a:lvl8pPr>
              <a:buFont typeface="Wingdings" charset="0"/>
              <a:defRPr sz="2000">
                <a:solidFill>
                  <a:schemeClr val="tx1"/>
                </a:solidFill>
                <a:latin typeface="Arial" charset="0"/>
                <a:ea typeface="MS PGothic" charset="0"/>
                <a:cs typeface="MS PGothic" charset="0"/>
              </a:defRPr>
            </a:lvl8pPr>
            <a:lvl9pPr>
              <a:buFont typeface="Wingdings" charset="0"/>
              <a:defRPr sz="2000">
                <a:solidFill>
                  <a:schemeClr val="tx1"/>
                </a:solidFill>
                <a:latin typeface="Arial" charset="0"/>
                <a:ea typeface="MS PGothic" charset="0"/>
                <a:cs typeface="MS PGothic" charset="0"/>
              </a:defRPr>
            </a:lvl9pPr>
          </a:lstStyle>
          <a:p>
            <a:pPr defTabSz="914400" eaLnBrk="0" fontAlgn="base" hangingPunct="0">
              <a:spcBef>
                <a:spcPct val="0"/>
              </a:spcBef>
              <a:spcAft>
                <a:spcPct val="0"/>
              </a:spcAft>
              <a:defRPr/>
            </a:pPr>
            <a:r>
              <a:rPr lang="en-US" sz="2400" b="1" smtClean="0">
                <a:solidFill>
                  <a:srgbClr val="FFFFFF"/>
                </a:solidFill>
              </a:rPr>
              <a:t>107</a:t>
            </a:r>
            <a:endParaRPr lang="en-US" sz="2400" smtClean="0">
              <a:solidFill>
                <a:srgbClr val="FFFFFF"/>
              </a:solidFill>
            </a:endParaRPr>
          </a:p>
        </p:txBody>
      </p:sp>
      <p:sp>
        <p:nvSpPr>
          <p:cNvPr id="57349" name="Rectangle 5"/>
          <p:cNvSpPr>
            <a:spLocks noChangeArrowheads="1"/>
          </p:cNvSpPr>
          <p:nvPr/>
        </p:nvSpPr>
        <p:spPr bwMode="auto">
          <a:xfrm>
            <a:off x="0" y="1828800"/>
            <a:ext cx="9144000" cy="3352800"/>
          </a:xfrm>
          <a:prstGeom prst="rect">
            <a:avLst/>
          </a:prstGeom>
          <a:noFill/>
          <a:ln w="9525">
            <a:noFill/>
            <a:miter lim="800000"/>
            <a:headEnd/>
            <a:tailEnd/>
          </a:ln>
          <a:effectLst/>
        </p:spPr>
        <p:txBody>
          <a:bodyPr anchor="ctr"/>
          <a:lstStyle/>
          <a:p>
            <a:pPr algn="ctr" defTabSz="914400" eaLnBrk="0" fontAlgn="base" hangingPunct="0">
              <a:lnSpc>
                <a:spcPct val="90000"/>
              </a:lnSpc>
              <a:spcBef>
                <a:spcPct val="20000"/>
              </a:spcBef>
              <a:spcAft>
                <a:spcPct val="0"/>
              </a:spcAft>
              <a:buSzPct val="80000"/>
              <a:buFont typeface="Wingdings" charset="0"/>
              <a:buNone/>
            </a:pPr>
            <a:r>
              <a:rPr lang="zh-CN" altLang="en-US" sz="3200" b="1">
                <a:solidFill>
                  <a:srgbClr val="FFFFFF"/>
                </a:solidFill>
                <a:effectLst>
                  <a:outerShdw blurRad="38100" dist="38100" dir="2700000" algn="tl">
                    <a:srgbClr val="000000"/>
                  </a:outerShdw>
                </a:effectLst>
                <a:latin typeface="Arial" charset="0"/>
                <a:ea typeface="ＭＳ Ｐゴシック" charset="0"/>
                <a:cs typeface="MS PGothic" charset="0"/>
              </a:rPr>
              <a:t>神喜爱故事</a:t>
            </a:r>
            <a:endParaRPr lang="en-US" altLang="zh-CN" sz="3200" b="1">
              <a:solidFill>
                <a:srgbClr val="FFFFFF"/>
              </a:solidFill>
              <a:effectLst>
                <a:outerShdw blurRad="38100" dist="38100" dir="2700000" algn="tl">
                  <a:srgbClr val="000000"/>
                </a:outerShdw>
              </a:effectLst>
              <a:latin typeface="Arial" charset="0"/>
              <a:ea typeface="ＭＳ Ｐゴシック" charset="0"/>
              <a:cs typeface="MS PGothic" charset="0"/>
            </a:endParaRPr>
          </a:p>
          <a:p>
            <a:pPr algn="ctr" defTabSz="914400" eaLnBrk="0" fontAlgn="base" hangingPunct="0">
              <a:lnSpc>
                <a:spcPct val="90000"/>
              </a:lnSpc>
              <a:spcBef>
                <a:spcPct val="20000"/>
              </a:spcBef>
              <a:spcAft>
                <a:spcPct val="0"/>
              </a:spcAft>
              <a:buSzPct val="80000"/>
              <a:buFont typeface="Wingdings" charset="0"/>
              <a:buNone/>
            </a:pPr>
            <a:r>
              <a:rPr lang="zh-CN" altLang="en-US" sz="3200" b="1">
                <a:solidFill>
                  <a:srgbClr val="FFFFFF"/>
                </a:solidFill>
                <a:effectLst>
                  <a:outerShdw blurRad="38100" dist="38100" dir="2700000" algn="tl">
                    <a:srgbClr val="000000"/>
                  </a:outerShdw>
                </a:effectLst>
                <a:latin typeface="Arial" charset="0"/>
                <a:ea typeface="ＭＳ Ｐゴシック" charset="0"/>
                <a:cs typeface="MS PGothic" charset="0"/>
              </a:rPr>
              <a:t>人喜爱故事</a:t>
            </a:r>
            <a:endParaRPr lang="en-US" altLang="ja-JP" sz="3200" b="1">
              <a:solidFill>
                <a:srgbClr val="FFFFFF"/>
              </a:solidFill>
              <a:effectLst>
                <a:outerShdw blurRad="38100" dist="38100" dir="2700000" algn="tl">
                  <a:srgbClr val="000000"/>
                </a:outerShdw>
              </a:effectLst>
              <a:latin typeface="Arial" charset="0"/>
              <a:ea typeface="ＭＳ Ｐゴシック" charset="0"/>
              <a:cs typeface="MS PGothic" charset="0"/>
            </a:endParaRPr>
          </a:p>
          <a:p>
            <a:pPr algn="ctr" defTabSz="914400" eaLnBrk="0" fontAlgn="base" hangingPunct="0">
              <a:lnSpc>
                <a:spcPct val="90000"/>
              </a:lnSpc>
              <a:spcBef>
                <a:spcPct val="20000"/>
              </a:spcBef>
              <a:spcAft>
                <a:spcPct val="0"/>
              </a:spcAft>
              <a:buSzPct val="80000"/>
              <a:buFont typeface="Wingdings" charset="0"/>
              <a:buNone/>
            </a:pPr>
            <a:r>
              <a:rPr lang="zh-CN" altLang="en-US" sz="3200" b="1">
                <a:solidFill>
                  <a:srgbClr val="FFFFFF"/>
                </a:solidFill>
                <a:effectLst>
                  <a:outerShdw blurRad="38100" dist="38100" dir="2700000" algn="tl">
                    <a:srgbClr val="000000"/>
                  </a:outerShdw>
                </a:effectLst>
                <a:latin typeface="Arial" charset="0"/>
                <a:ea typeface="ＭＳ Ｐゴシック" charset="0"/>
                <a:cs typeface="MS PGothic" charset="0"/>
              </a:rPr>
              <a:t>故事能触摸心灵</a:t>
            </a:r>
            <a:endParaRPr lang="en-US" altLang="zh-CN" sz="3200" b="1">
              <a:solidFill>
                <a:srgbClr val="FFFFFF"/>
              </a:solidFill>
              <a:effectLst>
                <a:outerShdw blurRad="38100" dist="38100" dir="2700000" algn="tl">
                  <a:srgbClr val="000000"/>
                </a:outerShdw>
              </a:effectLst>
              <a:latin typeface="Arial" charset="0"/>
              <a:ea typeface="ＭＳ Ｐゴシック" charset="0"/>
              <a:cs typeface="MS PGothic" charset="0"/>
            </a:endParaRPr>
          </a:p>
          <a:p>
            <a:pPr algn="ctr" defTabSz="914400" eaLnBrk="0" fontAlgn="base" hangingPunct="0">
              <a:lnSpc>
                <a:spcPct val="90000"/>
              </a:lnSpc>
              <a:spcBef>
                <a:spcPct val="20000"/>
              </a:spcBef>
              <a:spcAft>
                <a:spcPct val="0"/>
              </a:spcAft>
              <a:buSzPct val="80000"/>
              <a:buFont typeface="Wingdings" charset="0"/>
              <a:buNone/>
            </a:pPr>
            <a:r>
              <a:rPr lang="zh-CN" altLang="en-US" sz="3200" b="1">
                <a:solidFill>
                  <a:srgbClr val="FFFFFF"/>
                </a:solidFill>
                <a:effectLst>
                  <a:outerShdw blurRad="38100" dist="38100" dir="2700000" algn="tl">
                    <a:srgbClr val="000000"/>
                  </a:outerShdw>
                </a:effectLst>
                <a:latin typeface="Arial" charset="0"/>
                <a:ea typeface="ＭＳ Ｐゴシック" charset="0"/>
                <a:cs typeface="MS PGothic" charset="0"/>
              </a:rPr>
              <a:t>圣经鼓励我们这么做</a:t>
            </a:r>
            <a:r>
              <a:rPr lang="en-US" altLang="ja-JP" sz="3200" b="1">
                <a:solidFill>
                  <a:srgbClr val="FFFFFF"/>
                </a:solidFill>
                <a:effectLst>
                  <a:outerShdw blurRad="38100" dist="38100" dir="2700000" algn="tl">
                    <a:srgbClr val="000000"/>
                  </a:outerShdw>
                </a:effectLst>
                <a:latin typeface="Arial" charset="0"/>
                <a:ea typeface="ＭＳ Ｐゴシック" charset="0"/>
                <a:cs typeface="MS PGothic" charset="0"/>
              </a:rPr>
              <a:t> (</a:t>
            </a:r>
            <a:r>
              <a:rPr lang="zh-CN" altLang="en-US" sz="3200" b="1">
                <a:solidFill>
                  <a:srgbClr val="FFFFFF"/>
                </a:solidFill>
                <a:effectLst>
                  <a:outerShdw blurRad="38100" dist="38100" dir="2700000" algn="tl">
                    <a:srgbClr val="000000"/>
                  </a:outerShdw>
                </a:effectLst>
                <a:latin typeface="Arial" charset="0"/>
                <a:ea typeface="ＭＳ Ｐゴシック" charset="0"/>
                <a:cs typeface="MS PGothic" charset="0"/>
              </a:rPr>
              <a:t>提后</a:t>
            </a:r>
            <a:r>
              <a:rPr lang="en-US" altLang="ja-JP" sz="3200" b="1">
                <a:solidFill>
                  <a:srgbClr val="FFFFFF"/>
                </a:solidFill>
                <a:effectLst>
                  <a:outerShdw blurRad="38100" dist="38100" dir="2700000" algn="tl">
                    <a:srgbClr val="000000"/>
                  </a:outerShdw>
                </a:effectLst>
                <a:latin typeface="Arial" charset="0"/>
                <a:ea typeface="ＭＳ Ｐゴシック" charset="0"/>
                <a:cs typeface="MS PGothic" charset="0"/>
              </a:rPr>
              <a:t> 3:16-17; p. 121)</a:t>
            </a:r>
          </a:p>
          <a:p>
            <a:pPr algn="ctr" defTabSz="914400" eaLnBrk="0" fontAlgn="base" hangingPunct="0">
              <a:lnSpc>
                <a:spcPct val="90000"/>
              </a:lnSpc>
              <a:spcBef>
                <a:spcPct val="20000"/>
              </a:spcBef>
              <a:spcAft>
                <a:spcPct val="0"/>
              </a:spcAft>
              <a:buSzPct val="80000"/>
              <a:buFont typeface="Wingdings" charset="0"/>
              <a:buNone/>
            </a:pPr>
            <a:r>
              <a:rPr lang="zh-CN" altLang="en-US" sz="3200" b="1">
                <a:solidFill>
                  <a:srgbClr val="FFFFFF"/>
                </a:solidFill>
                <a:effectLst>
                  <a:outerShdw blurRad="38100" dist="38100" dir="2700000" algn="tl">
                    <a:srgbClr val="000000"/>
                  </a:outerShdw>
                </a:effectLst>
                <a:latin typeface="Arial" charset="0"/>
                <a:ea typeface="ＭＳ Ｐゴシック" charset="0"/>
                <a:cs typeface="MS PGothic" charset="0"/>
              </a:rPr>
              <a:t>圣经也这么做 </a:t>
            </a:r>
            <a:r>
              <a:rPr lang="en-US" sz="3200" b="1">
                <a:solidFill>
                  <a:srgbClr val="FFFFFF"/>
                </a:solidFill>
                <a:effectLst>
                  <a:outerShdw blurRad="38100" dist="38100" dir="2700000" algn="tl">
                    <a:srgbClr val="000000"/>
                  </a:outerShdw>
                </a:effectLst>
                <a:latin typeface="Arial" charset="0"/>
                <a:ea typeface="ＭＳ Ｐゴシック" charset="0"/>
                <a:cs typeface="MS PGothic" charset="0"/>
              </a:rPr>
              <a:t>(p. 121)</a:t>
            </a:r>
          </a:p>
        </p:txBody>
      </p:sp>
    </p:spTree>
    <p:extLst>
      <p:ext uri="{BB962C8B-B14F-4D97-AF65-F5344CB8AC3E}">
        <p14:creationId xmlns:p14="http://schemas.microsoft.com/office/powerpoint/2010/main" val="13629256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checkerboard(across)">
                                      <p:cBhvr>
                                        <p:cTn id="7" dur="500"/>
                                        <p:tgtEl>
                                          <p:spTgt spid="573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7349">
                                            <p:txEl>
                                              <p:pRg st="1" end="1"/>
                                            </p:txEl>
                                          </p:spTgt>
                                        </p:tgtEl>
                                        <p:attrNameLst>
                                          <p:attrName>style.visibility</p:attrName>
                                        </p:attrNameLst>
                                      </p:cBhvr>
                                      <p:to>
                                        <p:strVal val="visible"/>
                                      </p:to>
                                    </p:set>
                                    <p:animEffect transition="in" filter="checkerboard(across)">
                                      <p:cBhvr>
                                        <p:cTn id="12" dur="500"/>
                                        <p:tgtEl>
                                          <p:spTgt spid="573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7349">
                                            <p:txEl>
                                              <p:pRg st="2" end="2"/>
                                            </p:txEl>
                                          </p:spTgt>
                                        </p:tgtEl>
                                        <p:attrNameLst>
                                          <p:attrName>style.visibility</p:attrName>
                                        </p:attrNameLst>
                                      </p:cBhvr>
                                      <p:to>
                                        <p:strVal val="visible"/>
                                      </p:to>
                                    </p:set>
                                    <p:animEffect transition="in" filter="checkerboard(across)">
                                      <p:cBhvr>
                                        <p:cTn id="17" dur="500"/>
                                        <p:tgtEl>
                                          <p:spTgt spid="5734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7349">
                                            <p:txEl>
                                              <p:pRg st="3" end="3"/>
                                            </p:txEl>
                                          </p:spTgt>
                                        </p:tgtEl>
                                        <p:attrNameLst>
                                          <p:attrName>style.visibility</p:attrName>
                                        </p:attrNameLst>
                                      </p:cBhvr>
                                      <p:to>
                                        <p:strVal val="visible"/>
                                      </p:to>
                                    </p:set>
                                    <p:animEffect transition="in" filter="checkerboard(across)">
                                      <p:cBhvr>
                                        <p:cTn id="22" dur="500"/>
                                        <p:tgtEl>
                                          <p:spTgt spid="5734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7349">
                                            <p:txEl>
                                              <p:pRg st="4" end="4"/>
                                            </p:txEl>
                                          </p:spTgt>
                                        </p:tgtEl>
                                        <p:attrNameLst>
                                          <p:attrName>style.visibility</p:attrName>
                                        </p:attrNameLst>
                                      </p:cBhvr>
                                      <p:to>
                                        <p:strVal val="visible"/>
                                      </p:to>
                                    </p:set>
                                    <p:animEffect transition="in" filter="checkerboard(across)">
                                      <p:cBhvr>
                                        <p:cTn id="27" dur="500"/>
                                        <p:tgtEl>
                                          <p:spTgt spid="573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sp>
        <p:nvSpPr>
          <p:cNvPr id="438274" name="Rectangle 1026"/>
          <p:cNvSpPr>
            <a:spLocks noGrp="1" noChangeArrowheads="1"/>
          </p:cNvSpPr>
          <p:nvPr>
            <p:ph type="title"/>
          </p:nvPr>
        </p:nvSpPr>
        <p:spPr>
          <a:xfrm>
            <a:off x="723900" y="381000"/>
            <a:ext cx="7696200" cy="762000"/>
          </a:xfrm>
          <a:solidFill>
            <a:srgbClr val="094707"/>
          </a:solidFill>
        </p:spPr>
        <p:txBody>
          <a:bodyPr anchor="ctr"/>
          <a:lstStyle/>
          <a:p>
            <a:pPr algn="ctr" eaLnBrk="1" hangingPunct="1"/>
            <a:r>
              <a:rPr lang="zh-CN" altLang="en-US" sz="3600" b="1">
                <a:solidFill>
                  <a:schemeClr val="tx1"/>
                </a:solidFill>
                <a:latin typeface="Arial Black" charset="0"/>
                <a:cs typeface="ＭＳ Ｐゴシック" charset="0"/>
              </a:rPr>
              <a:t>尼希米记 </a:t>
            </a:r>
            <a:r>
              <a:rPr lang="en-US" altLang="zh-CN" sz="3600" b="1">
                <a:solidFill>
                  <a:schemeClr val="tx1"/>
                </a:solidFill>
                <a:latin typeface="Arial Black" charset="0"/>
                <a:cs typeface="ＭＳ Ｐゴシック" charset="0"/>
              </a:rPr>
              <a:t>1</a:t>
            </a:r>
            <a:r>
              <a:rPr lang="zh-CN" altLang="en-US" sz="3600" b="1">
                <a:solidFill>
                  <a:schemeClr val="tx1"/>
                </a:solidFill>
                <a:latin typeface="Arial Black" charset="0"/>
                <a:cs typeface="ＭＳ Ｐゴシック" charset="0"/>
              </a:rPr>
              <a:t>：</a:t>
            </a:r>
            <a:r>
              <a:rPr lang="en-US" altLang="zh-CN" sz="3600" b="1">
                <a:solidFill>
                  <a:schemeClr val="tx1"/>
                </a:solidFill>
                <a:latin typeface="Arial Black" charset="0"/>
                <a:cs typeface="ＭＳ Ｐゴシック" charset="0"/>
              </a:rPr>
              <a:t>1-11</a:t>
            </a:r>
            <a:r>
              <a:rPr lang="zh-CN" altLang="en-US" sz="3600" b="1">
                <a:solidFill>
                  <a:schemeClr val="tx1"/>
                </a:solidFill>
                <a:latin typeface="Arial Black" charset="0"/>
                <a:cs typeface="ＭＳ Ｐゴシック" charset="0"/>
              </a:rPr>
              <a:t> 的主题</a:t>
            </a:r>
            <a:endParaRPr lang="en-US">
              <a:solidFill>
                <a:schemeClr val="tx1"/>
              </a:solidFill>
              <a:latin typeface="Times New Roman" charset="0"/>
              <a:cs typeface="ＭＳ Ｐゴシック" charset="0"/>
            </a:endParaRPr>
          </a:p>
        </p:txBody>
      </p:sp>
      <p:pic>
        <p:nvPicPr>
          <p:cNvPr id="438275" name="Picture 1027" descr="positionchessboard_diagonal_L2"/>
          <p:cNvPicPr>
            <a:picLocks noChangeAspect="1" noChangeArrowheads="1"/>
          </p:cNvPicPr>
          <p:nvPr/>
        </p:nvPicPr>
        <p:blipFill>
          <a:blip r:embed="rId3">
            <a:lum bright="-30000"/>
            <a:extLst>
              <a:ext uri="{28A0092B-C50C-407E-A947-70E740481C1C}">
                <a14:useLocalDpi xmlns:a14="http://schemas.microsoft.com/office/drawing/2010/main"/>
              </a:ext>
            </a:extLst>
          </a:blip>
          <a:srcRect/>
          <a:stretch>
            <a:fillRect/>
          </a:stretch>
        </p:blipFill>
        <p:spPr bwMode="auto">
          <a:xfrm>
            <a:off x="6497638" y="2209800"/>
            <a:ext cx="2341562"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8276" name="Rectangle 1028"/>
          <p:cNvSpPr>
            <a:spLocks noChangeArrowheads="1"/>
          </p:cNvSpPr>
          <p:nvPr/>
        </p:nvSpPr>
        <p:spPr bwMode="auto">
          <a:xfrm>
            <a:off x="0" y="1527175"/>
            <a:ext cx="9144000" cy="685800"/>
          </a:xfrm>
          <a:prstGeom prst="rect">
            <a:avLst/>
          </a:prstGeom>
          <a:solidFill>
            <a:srgbClr val="000000"/>
          </a:solidFill>
          <a:ln>
            <a:noFill/>
          </a:ln>
          <a:effectLst>
            <a:outerShdw blurRad="63500" dist="38099"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defTabSz="914400" fontAlgn="base">
              <a:spcBef>
                <a:spcPct val="0"/>
              </a:spcBef>
              <a:spcAft>
                <a:spcPct val="0"/>
              </a:spcAft>
            </a:pPr>
            <a:r>
              <a:rPr lang="zh-CN" altLang="en-US" sz="3600" b="1">
                <a:solidFill>
                  <a:srgbClr val="EAE8E2"/>
                </a:solidFill>
                <a:latin typeface="Arial Black" charset="0"/>
                <a:ea typeface="ＭＳ Ｐゴシック" charset="0"/>
                <a:cs typeface="MS PGothic" charset="0"/>
              </a:rPr>
              <a:t>神给你</a:t>
            </a:r>
            <a:endParaRPr lang="en-US" sz="3600" b="1">
              <a:solidFill>
                <a:srgbClr val="EAE8E2"/>
              </a:solidFill>
              <a:latin typeface="Arial Black" charset="0"/>
              <a:ea typeface="ＭＳ Ｐゴシック" charset="0"/>
              <a:cs typeface="MS PGothic" charset="0"/>
            </a:endParaRPr>
          </a:p>
        </p:txBody>
      </p:sp>
      <p:sp>
        <p:nvSpPr>
          <p:cNvPr id="438277" name="Rectangle 1029"/>
          <p:cNvSpPr>
            <a:spLocks noChangeArrowheads="1"/>
          </p:cNvSpPr>
          <p:nvPr/>
        </p:nvSpPr>
        <p:spPr bwMode="auto">
          <a:xfrm>
            <a:off x="0" y="3048000"/>
            <a:ext cx="9144000" cy="685800"/>
          </a:xfrm>
          <a:prstGeom prst="rect">
            <a:avLst/>
          </a:prstGeom>
          <a:noFill/>
          <a:ln>
            <a:noFill/>
          </a:ln>
          <a:effectLst>
            <a:outerShdw blurRad="63500" dist="38099"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defTabSz="914400" fontAlgn="base">
              <a:spcBef>
                <a:spcPct val="0"/>
              </a:spcBef>
              <a:spcAft>
                <a:spcPct val="0"/>
              </a:spcAft>
            </a:pPr>
            <a:r>
              <a:rPr lang="zh-CN" altLang="en-US" sz="3600" b="1">
                <a:solidFill>
                  <a:srgbClr val="FFFF00"/>
                </a:solidFill>
                <a:latin typeface="Arial Black" charset="0"/>
                <a:ea typeface="ＭＳ Ｐゴシック" charset="0"/>
                <a:cs typeface="MS PGothic" charset="0"/>
              </a:rPr>
              <a:t>信息，                       </a:t>
            </a:r>
            <a:r>
              <a:rPr lang="en-US" altLang="zh-CN" sz="3600" b="1">
                <a:solidFill>
                  <a:srgbClr val="FFFF00"/>
                </a:solidFill>
                <a:latin typeface="Arial Black" charset="0"/>
                <a:ea typeface="ＭＳ Ｐゴシック" charset="0"/>
                <a:cs typeface="MS PGothic" charset="0"/>
              </a:rPr>
              <a:t> </a:t>
            </a:r>
            <a:r>
              <a:rPr lang="zh-CN" altLang="en-US" sz="3600" b="1">
                <a:solidFill>
                  <a:srgbClr val="FFFF00"/>
                </a:solidFill>
                <a:latin typeface="Arial Black" charset="0"/>
                <a:ea typeface="ＭＳ Ｐゴシック" charset="0"/>
                <a:cs typeface="MS PGothic" charset="0"/>
              </a:rPr>
              <a:t>    职务</a:t>
            </a:r>
            <a:endParaRPr lang="en-US" sz="3600" b="1">
              <a:solidFill>
                <a:srgbClr val="EAE8E2"/>
              </a:solidFill>
              <a:latin typeface="Arial Black" charset="0"/>
              <a:ea typeface="ＭＳ Ｐゴシック" charset="0"/>
              <a:cs typeface="MS PGothic" charset="0"/>
            </a:endParaRPr>
          </a:p>
        </p:txBody>
      </p:sp>
      <p:sp>
        <p:nvSpPr>
          <p:cNvPr id="438278" name="Rectangle 1030"/>
          <p:cNvSpPr>
            <a:spLocks noChangeArrowheads="1"/>
          </p:cNvSpPr>
          <p:nvPr/>
        </p:nvSpPr>
        <p:spPr bwMode="auto">
          <a:xfrm>
            <a:off x="152400" y="5791200"/>
            <a:ext cx="8839200" cy="685800"/>
          </a:xfrm>
          <a:prstGeom prst="rect">
            <a:avLst/>
          </a:prstGeom>
          <a:solidFill>
            <a:srgbClr val="000000"/>
          </a:solidFill>
          <a:ln>
            <a:noFill/>
          </a:ln>
          <a:effectLst>
            <a:outerShdw blurRad="63500" dist="38099"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defTabSz="914400" fontAlgn="base">
              <a:spcBef>
                <a:spcPct val="0"/>
              </a:spcBef>
              <a:spcAft>
                <a:spcPct val="0"/>
              </a:spcAft>
            </a:pPr>
            <a:r>
              <a:rPr lang="zh-CN" altLang="en-US" sz="3600" b="1">
                <a:solidFill>
                  <a:srgbClr val="EAE8E2"/>
                </a:solidFill>
                <a:latin typeface="Arial Black" charset="0"/>
                <a:ea typeface="ＭＳ Ｐゴシック" charset="0"/>
                <a:cs typeface="MS PGothic" charset="0"/>
              </a:rPr>
              <a:t>你要行神的旨意。</a:t>
            </a:r>
            <a:endParaRPr lang="en-US" sz="3600" b="1">
              <a:solidFill>
                <a:srgbClr val="EAE8E2"/>
              </a:solidFill>
              <a:latin typeface="Arial Black" charset="0"/>
              <a:ea typeface="ＭＳ Ｐゴシック" charset="0"/>
              <a:cs typeface="MS PGothic" charset="0"/>
            </a:endParaRPr>
          </a:p>
        </p:txBody>
      </p:sp>
      <p:grpSp>
        <p:nvGrpSpPr>
          <p:cNvPr id="2" name="Group 1"/>
          <p:cNvGrpSpPr>
            <a:grpSpLocks/>
          </p:cNvGrpSpPr>
          <p:nvPr/>
        </p:nvGrpSpPr>
        <p:grpSpPr bwMode="auto">
          <a:xfrm>
            <a:off x="3492500" y="2590800"/>
            <a:ext cx="2519363" cy="2819400"/>
            <a:chOff x="3491880" y="2590800"/>
            <a:chExt cx="2520280" cy="2820144"/>
          </a:xfrm>
        </p:grpSpPr>
        <p:pic>
          <p:nvPicPr>
            <p:cNvPr id="229387" name="Picture 1031" descr="vision2010_index_01_00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57600" y="2590800"/>
              <a:ext cx="2224088"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028"/>
            <p:cNvSpPr>
              <a:spLocks noChangeArrowheads="1"/>
            </p:cNvSpPr>
            <p:nvPr/>
          </p:nvSpPr>
          <p:spPr bwMode="auto">
            <a:xfrm>
              <a:off x="3491880" y="4724963"/>
              <a:ext cx="2520280" cy="685981"/>
            </a:xfrm>
            <a:prstGeom prst="rect">
              <a:avLst/>
            </a:prstGeom>
            <a:solidFill>
              <a:srgbClr val="000000"/>
            </a:solidFill>
            <a:ln>
              <a:noFill/>
            </a:ln>
            <a:effectLst>
              <a:outerShdw blurRad="63500" dist="38099"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b"/>
            <a:lstStyle/>
            <a:p>
              <a:pPr algn="ctr" defTabSz="914400" fontAlgn="base">
                <a:spcBef>
                  <a:spcPct val="0"/>
                </a:spcBef>
                <a:spcAft>
                  <a:spcPct val="0"/>
                </a:spcAft>
              </a:pPr>
              <a:r>
                <a:rPr lang="zh-CN" altLang="en-US" sz="3600" b="1">
                  <a:solidFill>
                    <a:srgbClr val="FFFF00"/>
                  </a:solidFill>
                  <a:latin typeface="Arial Black" charset="0"/>
                  <a:ea typeface="ＭＳ Ｐゴシック" charset="0"/>
                  <a:cs typeface="MS PGothic" charset="0"/>
                </a:rPr>
                <a:t>异象</a:t>
              </a:r>
              <a:endParaRPr lang="en-US" sz="3600" b="1">
                <a:solidFill>
                  <a:srgbClr val="FFFF00"/>
                </a:solidFill>
                <a:latin typeface="Arial Black" charset="0"/>
                <a:ea typeface="ＭＳ Ｐゴシック" charset="0"/>
                <a:cs typeface="MS PGothic" charset="0"/>
              </a:endParaRPr>
            </a:p>
          </p:txBody>
        </p:sp>
      </p:grpSp>
      <p:grpSp>
        <p:nvGrpSpPr>
          <p:cNvPr id="3" name="Group 2"/>
          <p:cNvGrpSpPr>
            <a:grpSpLocks/>
          </p:cNvGrpSpPr>
          <p:nvPr/>
        </p:nvGrpSpPr>
        <p:grpSpPr bwMode="auto">
          <a:xfrm>
            <a:off x="609600" y="3733800"/>
            <a:ext cx="2514600" cy="1885950"/>
            <a:chOff x="609600" y="3733800"/>
            <a:chExt cx="2514600" cy="1885950"/>
          </a:xfrm>
        </p:grpSpPr>
        <p:pic>
          <p:nvPicPr>
            <p:cNvPr id="229385" name="Picture 1032" descr="infoknow the facts full 640x48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600" y="37338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28"/>
            <p:cNvSpPr>
              <a:spLocks noChangeArrowheads="1"/>
            </p:cNvSpPr>
            <p:nvPr/>
          </p:nvSpPr>
          <p:spPr bwMode="auto">
            <a:xfrm>
              <a:off x="755650" y="3933825"/>
              <a:ext cx="2160588" cy="1189038"/>
            </a:xfrm>
            <a:prstGeom prst="rect">
              <a:avLst/>
            </a:prstGeom>
            <a:solidFill>
              <a:srgbClr val="000000"/>
            </a:solidFill>
            <a:ln>
              <a:noFill/>
            </a:ln>
            <a:effectLst>
              <a:outerShdw blurRad="63500" dist="38099"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defTabSz="914400" fontAlgn="base">
                <a:spcBef>
                  <a:spcPct val="0"/>
                </a:spcBef>
                <a:spcAft>
                  <a:spcPct val="0"/>
                </a:spcAft>
                <a:defRPr/>
              </a:pPr>
              <a:r>
                <a:rPr lang="en-US" sz="2000" b="1" dirty="0">
                  <a:solidFill>
                    <a:srgbClr val="EAE8E2"/>
                  </a:solidFill>
                  <a:latin typeface="Arial Black" charset="0"/>
                  <a:ea typeface="ＭＳ Ｐゴシック" charset="0"/>
                  <a:cs typeface="MS PGothic" charset="0"/>
                </a:rPr>
                <a:t>KNOW THE FACTS</a:t>
              </a:r>
            </a:p>
          </p:txBody>
        </p:sp>
      </p:grpSp>
    </p:spTree>
    <p:extLst>
      <p:ext uri="{BB962C8B-B14F-4D97-AF65-F5344CB8AC3E}">
        <p14:creationId xmlns:p14="http://schemas.microsoft.com/office/powerpoint/2010/main" val="281013059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82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82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3827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8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6" grpId="0" animBg="1"/>
      <p:bldP spid="438277" grpId="0"/>
      <p:bldP spid="4382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744538" y="620713"/>
            <a:ext cx="7788275" cy="796925"/>
          </a:xfrm>
          <a:solidFill>
            <a:srgbClr val="CCFFCC"/>
          </a:solidFill>
        </p:spPr>
        <p:txBody>
          <a:bodyPr/>
          <a:lstStyle/>
          <a:p>
            <a:pPr eaLnBrk="1" hangingPunct="1"/>
            <a:r>
              <a:rPr lang="zh-CN" altLang="en-US" b="1">
                <a:solidFill>
                  <a:schemeClr val="tx1"/>
                </a:solidFill>
                <a:latin typeface="Arial" charset="0"/>
              </a:rPr>
              <a:t>旧约 叙事是独特的</a:t>
            </a:r>
            <a:endParaRPr lang="en-US" b="1">
              <a:solidFill>
                <a:schemeClr val="tx1"/>
              </a:solidFill>
              <a:latin typeface="Arial" charset="0"/>
            </a:endParaRPr>
          </a:p>
        </p:txBody>
      </p:sp>
      <p:sp>
        <p:nvSpPr>
          <p:cNvPr id="231426" name="Rectangle 5"/>
          <p:cNvSpPr>
            <a:spLocks noGrp="1" noChangeArrowheads="1"/>
          </p:cNvSpPr>
          <p:nvPr>
            <p:ph type="body" idx="1"/>
          </p:nvPr>
        </p:nvSpPr>
        <p:spPr>
          <a:xfrm>
            <a:off x="762000" y="6019800"/>
            <a:ext cx="8229600" cy="685800"/>
          </a:xfrm>
        </p:spPr>
        <p:txBody>
          <a:bodyPr/>
          <a:lstStyle/>
          <a:p>
            <a:pPr algn="r" eaLnBrk="1" hangingPunct="1"/>
            <a:r>
              <a:rPr lang="en-US" b="1">
                <a:solidFill>
                  <a:schemeClr val="bg1"/>
                </a:solidFill>
                <a:latin typeface="Arial" charset="0"/>
              </a:rPr>
              <a:t>Fee &amp; Stuart, 75-77</a:t>
            </a:r>
          </a:p>
        </p:txBody>
      </p:sp>
      <p:sp>
        <p:nvSpPr>
          <p:cNvPr id="231427" name="Rectangle 6"/>
          <p:cNvSpPr>
            <a:spLocks noChangeArrowheads="1"/>
          </p:cNvSpPr>
          <p:nvPr/>
        </p:nvSpPr>
        <p:spPr bwMode="auto">
          <a:xfrm>
            <a:off x="609600" y="3276600"/>
            <a:ext cx="82296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defTabSz="914400" fontAlgn="base">
              <a:spcBef>
                <a:spcPct val="20000"/>
              </a:spcBef>
              <a:spcAft>
                <a:spcPct val="0"/>
              </a:spcAft>
              <a:buFontTx/>
              <a:buChar char="•"/>
            </a:pPr>
            <a:endParaRPr lang="en-US" sz="3200" b="1">
              <a:solidFill>
                <a:srgbClr val="000000"/>
              </a:solidFill>
              <a:latin typeface="Arial" charset="0"/>
              <a:ea typeface="ＭＳ Ｐゴシック" charset="0"/>
              <a:cs typeface="MS PGothic" charset="0"/>
            </a:endParaRPr>
          </a:p>
        </p:txBody>
      </p:sp>
      <p:sp>
        <p:nvSpPr>
          <p:cNvPr id="231428" name="Rectangle 7"/>
          <p:cNvSpPr>
            <a:spLocks noChangeArrowheads="1"/>
          </p:cNvSpPr>
          <p:nvPr/>
        </p:nvSpPr>
        <p:spPr bwMode="auto">
          <a:xfrm>
            <a:off x="8001000" y="152400"/>
            <a:ext cx="990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r" defTabSz="914400" fontAlgn="base">
              <a:spcBef>
                <a:spcPct val="20000"/>
              </a:spcBef>
              <a:spcAft>
                <a:spcPct val="0"/>
              </a:spcAft>
            </a:pPr>
            <a:r>
              <a:rPr lang="en-US" sz="2400" b="1">
                <a:solidFill>
                  <a:srgbClr val="FFFFFF"/>
                </a:solidFill>
                <a:latin typeface="Arial" charset="0"/>
                <a:ea typeface="ＭＳ Ｐゴシック" charset="0"/>
                <a:cs typeface="MS PGothic" charset="0"/>
              </a:rPr>
              <a:t>109</a:t>
            </a:r>
          </a:p>
        </p:txBody>
      </p:sp>
      <p:pic>
        <p:nvPicPr>
          <p:cNvPr id="231429" name="Picture 2" descr="esther.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557338"/>
            <a:ext cx="3998913"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4" name="Rectangle 4"/>
          <p:cNvSpPr>
            <a:spLocks noChangeArrowheads="1"/>
          </p:cNvSpPr>
          <p:nvPr/>
        </p:nvSpPr>
        <p:spPr bwMode="auto">
          <a:xfrm>
            <a:off x="4049713" y="2057400"/>
            <a:ext cx="498633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defTabSz="914400" fontAlgn="base">
              <a:spcBef>
                <a:spcPct val="20000"/>
              </a:spcBef>
              <a:spcAft>
                <a:spcPct val="0"/>
              </a:spcAft>
              <a:buFontTx/>
              <a:buAutoNum type="arabicPeriod"/>
            </a:pPr>
            <a:r>
              <a:rPr lang="zh-CN" altLang="en-US" sz="3200" b="1">
                <a:solidFill>
                  <a:srgbClr val="FFFFFF"/>
                </a:solidFill>
                <a:latin typeface="Arial" charset="0"/>
                <a:ea typeface="ＭＳ Ｐゴシック" charset="0"/>
                <a:cs typeface="MS PGothic" charset="0"/>
              </a:rPr>
              <a:t>不只是故事</a:t>
            </a:r>
            <a:endParaRPr lang="en-US" altLang="ja-JP" sz="3200" b="1">
              <a:solidFill>
                <a:srgbClr val="FFFFFF"/>
              </a:solidFill>
              <a:latin typeface="Arial" charset="0"/>
              <a:ea typeface="ＭＳ Ｐゴシック" charset="0"/>
              <a:cs typeface="MS PGothic" charset="0"/>
            </a:endParaRPr>
          </a:p>
          <a:p>
            <a:pPr marL="609600" indent="-609600" defTabSz="914400" fontAlgn="base">
              <a:spcBef>
                <a:spcPct val="20000"/>
              </a:spcBef>
              <a:spcAft>
                <a:spcPct val="0"/>
              </a:spcAft>
              <a:buFontTx/>
              <a:buAutoNum type="arabicPeriod"/>
            </a:pPr>
            <a:r>
              <a:rPr lang="zh-CN" altLang="en-US" sz="3200" b="1">
                <a:solidFill>
                  <a:srgbClr val="FFFFFF"/>
                </a:solidFill>
                <a:latin typeface="Arial" charset="0"/>
                <a:ea typeface="ＭＳ Ｐゴシック" charset="0"/>
                <a:cs typeface="MS PGothic" charset="0"/>
              </a:rPr>
              <a:t>不是寓意</a:t>
            </a:r>
            <a:endParaRPr lang="en-US" altLang="zh-CN" sz="3200" b="1">
              <a:solidFill>
                <a:srgbClr val="FFFFFF"/>
              </a:solidFill>
              <a:latin typeface="Arial" charset="0"/>
              <a:ea typeface="ＭＳ Ｐゴシック" charset="0"/>
              <a:cs typeface="MS PGothic" charset="0"/>
            </a:endParaRPr>
          </a:p>
          <a:p>
            <a:pPr marL="609600" indent="-609600" defTabSz="914400" fontAlgn="base">
              <a:spcBef>
                <a:spcPct val="20000"/>
              </a:spcBef>
              <a:spcAft>
                <a:spcPct val="0"/>
              </a:spcAft>
              <a:buFontTx/>
              <a:buAutoNum type="arabicPeriod"/>
            </a:pPr>
            <a:r>
              <a:rPr lang="zh-CN" altLang="en-US" sz="3200" b="1">
                <a:solidFill>
                  <a:srgbClr val="FFFFFF"/>
                </a:solidFill>
                <a:latin typeface="Arial" charset="0"/>
                <a:ea typeface="ＭＳ Ｐゴシック" charset="0"/>
                <a:cs typeface="MS PGothic" charset="0"/>
              </a:rPr>
              <a:t>不直接教导 </a:t>
            </a:r>
            <a:endParaRPr lang="en-US" altLang="zh-CN" sz="3200" b="1">
              <a:solidFill>
                <a:srgbClr val="FFFFFF"/>
              </a:solidFill>
              <a:latin typeface="Arial" charset="0"/>
              <a:ea typeface="ＭＳ Ｐゴシック" charset="0"/>
              <a:cs typeface="MS PGothic" charset="0"/>
            </a:endParaRPr>
          </a:p>
          <a:p>
            <a:pPr marL="609600" indent="-609600" defTabSz="914400" fontAlgn="base">
              <a:spcBef>
                <a:spcPct val="20000"/>
              </a:spcBef>
              <a:spcAft>
                <a:spcPct val="0"/>
              </a:spcAft>
              <a:buFontTx/>
              <a:buAutoNum type="arabicPeriod"/>
            </a:pPr>
            <a:r>
              <a:rPr lang="zh-CN" altLang="en-US" sz="3200" b="1">
                <a:solidFill>
                  <a:srgbClr val="FFFFFF"/>
                </a:solidFill>
                <a:latin typeface="Arial" charset="0"/>
                <a:ea typeface="ＭＳ Ｐゴシック" charset="0"/>
                <a:cs typeface="MS PGothic" charset="0"/>
              </a:rPr>
              <a:t>不是道德教育</a:t>
            </a:r>
            <a:endParaRPr lang="en-US" sz="3200" b="1">
              <a:solidFill>
                <a:srgbClr val="FFFFFF"/>
              </a:solidFill>
              <a:latin typeface="Arial" charset="0"/>
              <a:ea typeface="ＭＳ Ｐゴシック" charset="0"/>
              <a:cs typeface="MS PGothic" charset="0"/>
            </a:endParaRPr>
          </a:p>
        </p:txBody>
      </p:sp>
    </p:spTree>
    <p:extLst>
      <p:ext uri="{BB962C8B-B14F-4D97-AF65-F5344CB8AC3E}">
        <p14:creationId xmlns:p14="http://schemas.microsoft.com/office/powerpoint/2010/main" val="422017789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wd">
                                    <p:tmPct val="10000"/>
                                  </p:iterate>
                                  <p:childTnLst>
                                    <p:set>
                                      <p:cBhvr>
                                        <p:cTn id="6" dur="1" fill="hold">
                                          <p:stCondLst>
                                            <p:cond delay="0"/>
                                          </p:stCondLst>
                                        </p:cTn>
                                        <p:tgtEl>
                                          <p:spTgt spid="81924">
                                            <p:txEl>
                                              <p:pRg st="0" end="0"/>
                                            </p:txEl>
                                          </p:spTgt>
                                        </p:tgtEl>
                                        <p:attrNameLst>
                                          <p:attrName>style.visibility</p:attrName>
                                        </p:attrNameLst>
                                      </p:cBhvr>
                                      <p:to>
                                        <p:strVal val="visible"/>
                                      </p:to>
                                    </p:set>
                                    <p:animEffect transition="in" filter="fade">
                                      <p:cBhvr>
                                        <p:cTn id="7" dur="1000"/>
                                        <p:tgtEl>
                                          <p:spTgt spid="81924">
                                            <p:txEl>
                                              <p:pRg st="0" end="0"/>
                                            </p:txEl>
                                          </p:spTgt>
                                        </p:tgtEl>
                                      </p:cBhvr>
                                    </p:animEffect>
                                    <p:anim calcmode="lin" valueType="num">
                                      <p:cBhvr>
                                        <p:cTn id="8" dur="1000" fill="hold"/>
                                        <p:tgtEl>
                                          <p:spTgt spid="81924">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819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wd">
                                    <p:tmPct val="10000"/>
                                  </p:iterate>
                                  <p:childTnLst>
                                    <p:set>
                                      <p:cBhvr>
                                        <p:cTn id="13" dur="1" fill="hold">
                                          <p:stCondLst>
                                            <p:cond delay="0"/>
                                          </p:stCondLst>
                                        </p:cTn>
                                        <p:tgtEl>
                                          <p:spTgt spid="81924">
                                            <p:txEl>
                                              <p:pRg st="1" end="1"/>
                                            </p:txEl>
                                          </p:spTgt>
                                        </p:tgtEl>
                                        <p:attrNameLst>
                                          <p:attrName>style.visibility</p:attrName>
                                        </p:attrNameLst>
                                      </p:cBhvr>
                                      <p:to>
                                        <p:strVal val="visible"/>
                                      </p:to>
                                    </p:set>
                                    <p:animEffect transition="in" filter="fade">
                                      <p:cBhvr>
                                        <p:cTn id="14" dur="1000"/>
                                        <p:tgtEl>
                                          <p:spTgt spid="81924">
                                            <p:txEl>
                                              <p:pRg st="1" end="1"/>
                                            </p:txEl>
                                          </p:spTgt>
                                        </p:tgtEl>
                                      </p:cBhvr>
                                    </p:animEffect>
                                    <p:anim calcmode="lin" valueType="num">
                                      <p:cBhvr>
                                        <p:cTn id="15" dur="1000" fill="hold"/>
                                        <p:tgtEl>
                                          <p:spTgt spid="81924">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819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wd">
                                    <p:tmPct val="10000"/>
                                  </p:iterate>
                                  <p:childTnLst>
                                    <p:set>
                                      <p:cBhvr>
                                        <p:cTn id="20" dur="1" fill="hold">
                                          <p:stCondLst>
                                            <p:cond delay="0"/>
                                          </p:stCondLst>
                                        </p:cTn>
                                        <p:tgtEl>
                                          <p:spTgt spid="81924">
                                            <p:txEl>
                                              <p:pRg st="2" end="2"/>
                                            </p:txEl>
                                          </p:spTgt>
                                        </p:tgtEl>
                                        <p:attrNameLst>
                                          <p:attrName>style.visibility</p:attrName>
                                        </p:attrNameLst>
                                      </p:cBhvr>
                                      <p:to>
                                        <p:strVal val="visible"/>
                                      </p:to>
                                    </p:set>
                                    <p:animEffect transition="in" filter="fade">
                                      <p:cBhvr>
                                        <p:cTn id="21" dur="1000"/>
                                        <p:tgtEl>
                                          <p:spTgt spid="81924">
                                            <p:txEl>
                                              <p:pRg st="2" end="2"/>
                                            </p:txEl>
                                          </p:spTgt>
                                        </p:tgtEl>
                                      </p:cBhvr>
                                    </p:animEffect>
                                    <p:anim calcmode="lin" valueType="num">
                                      <p:cBhvr>
                                        <p:cTn id="22" dur="1000" fill="hold"/>
                                        <p:tgtEl>
                                          <p:spTgt spid="81924">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819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grpId="0" nodeType="clickEffect">
                                  <p:stCondLst>
                                    <p:cond delay="0"/>
                                  </p:stCondLst>
                                  <p:iterate type="wd">
                                    <p:tmPct val="10000"/>
                                  </p:iterate>
                                  <p:childTnLst>
                                    <p:set>
                                      <p:cBhvr>
                                        <p:cTn id="27" dur="1" fill="hold">
                                          <p:stCondLst>
                                            <p:cond delay="0"/>
                                          </p:stCondLst>
                                        </p:cTn>
                                        <p:tgtEl>
                                          <p:spTgt spid="81924">
                                            <p:txEl>
                                              <p:pRg st="3" end="3"/>
                                            </p:txEl>
                                          </p:spTgt>
                                        </p:tgtEl>
                                        <p:attrNameLst>
                                          <p:attrName>style.visibility</p:attrName>
                                        </p:attrNameLst>
                                      </p:cBhvr>
                                      <p:to>
                                        <p:strVal val="visible"/>
                                      </p:to>
                                    </p:set>
                                    <p:animEffect transition="in" filter="fade">
                                      <p:cBhvr>
                                        <p:cTn id="28" dur="1000"/>
                                        <p:tgtEl>
                                          <p:spTgt spid="81924">
                                            <p:txEl>
                                              <p:pRg st="3" end="3"/>
                                            </p:txEl>
                                          </p:spTgt>
                                        </p:tgtEl>
                                      </p:cBhvr>
                                    </p:animEffect>
                                    <p:anim calcmode="lin" valueType="num">
                                      <p:cBhvr>
                                        <p:cTn id="29" dur="1000" fill="hold"/>
                                        <p:tgtEl>
                                          <p:spTgt spid="81924">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8192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611188" y="-242888"/>
            <a:ext cx="7772400" cy="1143001"/>
          </a:xfrm>
        </p:spPr>
        <p:txBody>
          <a:bodyPr/>
          <a:lstStyle/>
          <a:p>
            <a:pPr>
              <a:defRPr/>
            </a:pPr>
            <a:r>
              <a:rPr lang="en-US" altLang="zh-TW" sz="4000">
                <a:latin typeface="Arial" charset="0"/>
                <a:ea typeface="SimSun" charset="0"/>
                <a:cs typeface="SimSun" charset="0"/>
              </a:rPr>
              <a:t/>
            </a:r>
            <a:br>
              <a:rPr lang="en-US" altLang="zh-TW" sz="4000">
                <a:latin typeface="Arial" charset="0"/>
                <a:ea typeface="SimSun" charset="0"/>
                <a:cs typeface="SimSun" charset="0"/>
              </a:rPr>
            </a:br>
            <a:r>
              <a:rPr lang="zh-TW" altLang="en-US" sz="5400" b="1" i="1">
                <a:latin typeface="Arial" charset="0"/>
                <a:ea typeface="SimSun" charset="0"/>
                <a:cs typeface="SimSun" charset="0"/>
              </a:rPr>
              <a:t>我舊約主題的觀點</a:t>
            </a:r>
          </a:p>
        </p:txBody>
      </p:sp>
      <p:pic>
        <p:nvPicPr>
          <p:cNvPr id="282627" name="Picture 4" descr="j0309390"/>
          <p:cNvPicPr>
            <a:picLocks noGrp="1" noChangeAspect="1" noChangeArrowheads="1"/>
          </p:cNvPicPr>
          <p:nvPr>
            <p:ph sz="half" idx="2"/>
          </p:nvPr>
        </p:nvPicPr>
        <p:blipFill>
          <a:blip r:embed="rId5">
            <a:lum bright="-54000"/>
          </a:blip>
          <a:srcRect/>
          <a:stretch>
            <a:fillRect/>
          </a:stretch>
        </p:blipFill>
        <p:spPr>
          <a:xfrm>
            <a:off x="0" y="4468813"/>
            <a:ext cx="3657600" cy="2389187"/>
          </a:xfrm>
        </p:spPr>
      </p:pic>
      <p:sp>
        <p:nvSpPr>
          <p:cNvPr id="232452"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fontAlgn="base">
              <a:spcBef>
                <a:spcPct val="50000"/>
              </a:spcBef>
              <a:spcAft>
                <a:spcPct val="0"/>
              </a:spcAft>
            </a:pPr>
            <a:r>
              <a:rPr lang="en-US" altLang="zh-TW">
                <a:solidFill>
                  <a:srgbClr val="FFFFFF"/>
                </a:solidFill>
                <a:ea typeface="PMingLiU" charset="0"/>
                <a:cs typeface="PMingLiU" charset="0"/>
              </a:rPr>
              <a:t>33</a:t>
            </a:r>
          </a:p>
        </p:txBody>
      </p:sp>
      <p:sp>
        <p:nvSpPr>
          <p:cNvPr id="23555" name="Rectangle 3"/>
          <p:cNvSpPr>
            <a:spLocks noGrp="1" noChangeArrowheads="1"/>
          </p:cNvSpPr>
          <p:nvPr>
            <p:ph type="body" sz="half" idx="1"/>
          </p:nvPr>
        </p:nvSpPr>
        <p:spPr>
          <a:xfrm>
            <a:off x="304800" y="1219200"/>
            <a:ext cx="9144000" cy="5181600"/>
          </a:xfrm>
        </p:spPr>
        <p:txBody>
          <a:bodyPr/>
          <a:lstStyle/>
          <a:p>
            <a:pPr>
              <a:buFont typeface="Monotype Sorts" charset="0"/>
              <a:buNone/>
              <a:tabLst>
                <a:tab pos="862013" algn="l"/>
                <a:tab pos="1431925" algn="l"/>
                <a:tab pos="2001838" algn="l"/>
              </a:tabLst>
              <a:defRPr/>
            </a:pPr>
            <a:endParaRPr lang="en-US" altLang="zh-TW" sz="2800" dirty="0">
              <a:latin typeface="Arial" charset="0"/>
              <a:ea typeface="SimSun" charset="0"/>
              <a:cs typeface="SimSun" charset="0"/>
            </a:endParaRPr>
          </a:p>
          <a:p>
            <a:pPr>
              <a:buFont typeface="Monotype Sorts" charset="0"/>
              <a:buNone/>
              <a:tabLst>
                <a:tab pos="862013" algn="l"/>
                <a:tab pos="1431925" algn="l"/>
                <a:tab pos="2001838" algn="l"/>
              </a:tabLst>
              <a:defRPr/>
            </a:pPr>
            <a:r>
              <a:rPr lang="zh-CN" altLang="en-US" sz="2800" i="1" dirty="0">
                <a:latin typeface="Arial" charset="0"/>
                <a:ea typeface="SimSun" charset="0"/>
                <a:cs typeface="SimSun" charset="0"/>
              </a:rPr>
              <a:t>舊約</a:t>
            </a:r>
            <a:r>
              <a:rPr lang="zh-TW" altLang="en-US" sz="2800" i="1" dirty="0">
                <a:latin typeface="Arial" charset="0"/>
                <a:ea typeface="SimSun" charset="0"/>
                <a:cs typeface="SimSun" charset="0"/>
              </a:rPr>
              <a:t>的敘述</a:t>
            </a:r>
            <a:endParaRPr lang="en-US" altLang="zh-CN" sz="2800" i="1" dirty="0">
              <a:latin typeface="Arial" charset="0"/>
              <a:ea typeface="SimSun" charset="0"/>
              <a:cs typeface="SimSun" charset="0"/>
            </a:endParaRPr>
          </a:p>
          <a:p>
            <a:pPr>
              <a:buFont typeface="Monotype Sorts" charset="0"/>
              <a:buNone/>
              <a:tabLst>
                <a:tab pos="862013" algn="l"/>
                <a:tab pos="1431925" algn="l"/>
                <a:tab pos="2001838" algn="l"/>
              </a:tabLst>
              <a:defRPr/>
            </a:pPr>
            <a:r>
              <a:rPr lang="en-US" altLang="zh-CN" sz="2800" i="1" dirty="0">
                <a:latin typeface="Arial" charset="0"/>
                <a:ea typeface="SimSun" charset="0"/>
                <a:cs typeface="SimSun" charset="0"/>
              </a:rPr>
              <a:t>	</a:t>
            </a:r>
            <a:r>
              <a:rPr lang="zh-TW" altLang="en-US" sz="2800" dirty="0">
                <a:solidFill>
                  <a:schemeClr val="tx2"/>
                </a:solidFill>
                <a:latin typeface="Arial" charset="0"/>
                <a:ea typeface="SimSun" charset="0"/>
                <a:cs typeface="SimSun" charset="0"/>
              </a:rPr>
              <a:t> 神為了祂的榮耀恢復人類參與國度與管理</a:t>
            </a:r>
          </a:p>
          <a:p>
            <a:pPr>
              <a:buFont typeface="Monotype Sorts" charset="0"/>
              <a:buNone/>
              <a:tabLst>
                <a:tab pos="862013" algn="l"/>
                <a:tab pos="1431925" algn="l"/>
                <a:tab pos="2001838" algn="l"/>
              </a:tabLst>
              <a:defRPr/>
            </a:pPr>
            <a:r>
              <a:rPr lang="en-US" altLang="zh-CN" sz="2800" dirty="0">
                <a:latin typeface="Arial" charset="0"/>
                <a:ea typeface="SimSun" charset="0"/>
                <a:cs typeface="SimSun" charset="0"/>
              </a:rPr>
              <a:t>		</a:t>
            </a:r>
            <a:r>
              <a:rPr lang="zh-TW" altLang="en-US" sz="2800" dirty="0">
                <a:latin typeface="Arial" charset="0"/>
                <a:ea typeface="SimSun" charset="0"/>
                <a:cs typeface="SimSun" charset="0"/>
              </a:rPr>
              <a:t>在伊甸園授權，但是在人類墮落後失去參與權</a:t>
            </a:r>
          </a:p>
          <a:p>
            <a:pPr>
              <a:buFont typeface="Monotype Sorts" charset="0"/>
              <a:buNone/>
              <a:tabLst>
                <a:tab pos="862013" algn="l"/>
                <a:tab pos="1431925" algn="l"/>
                <a:tab pos="2001838" algn="l"/>
              </a:tabLst>
              <a:defRPr/>
            </a:pPr>
            <a:r>
              <a:rPr lang="en-US" altLang="zh-CN" sz="2800" dirty="0">
                <a:latin typeface="Arial" charset="0"/>
                <a:ea typeface="SimSun" charset="0"/>
                <a:cs typeface="SimSun" charset="0"/>
              </a:rPr>
              <a:t>		 </a:t>
            </a:r>
            <a:r>
              <a:rPr lang="zh-TW" altLang="en-US" sz="2800" dirty="0">
                <a:latin typeface="Arial" charset="0"/>
                <a:ea typeface="SimSun" charset="0"/>
                <a:cs typeface="SimSun" charset="0"/>
              </a:rPr>
              <a:t>   由得蒙救贖人類來完成</a:t>
            </a:r>
          </a:p>
          <a:p>
            <a:pPr>
              <a:buFont typeface="Monotype Sorts" charset="0"/>
              <a:buNone/>
              <a:tabLst>
                <a:tab pos="862013" algn="l"/>
                <a:tab pos="1431925" algn="l"/>
                <a:tab pos="2001838" algn="l"/>
              </a:tabLst>
              <a:defRPr/>
            </a:pPr>
            <a:r>
              <a:rPr lang="en-US" altLang="zh-CN" sz="2800" dirty="0">
                <a:latin typeface="Arial" charset="0"/>
                <a:ea typeface="SimSun" charset="0"/>
                <a:cs typeface="SimSun" charset="0"/>
              </a:rPr>
              <a:t>			</a:t>
            </a:r>
            <a:r>
              <a:rPr lang="zh-TW" altLang="en-US" sz="2800" dirty="0">
                <a:latin typeface="Arial" charset="0"/>
                <a:ea typeface="SimSun" charset="0"/>
                <a:cs typeface="SimSun" charset="0"/>
              </a:rPr>
              <a:t> 透過以色列來做國度的祭司</a:t>
            </a:r>
          </a:p>
          <a:p>
            <a:pPr>
              <a:buFont typeface="Monotype Sorts" charset="0"/>
              <a:buNone/>
              <a:tabLst>
                <a:tab pos="862013" algn="l"/>
                <a:tab pos="1431925" algn="l"/>
                <a:tab pos="2001838" algn="l"/>
              </a:tabLst>
              <a:defRPr/>
            </a:pPr>
            <a:r>
              <a:rPr lang="en-US" altLang="zh-CN" sz="2800" dirty="0">
                <a:latin typeface="Arial" charset="0"/>
                <a:ea typeface="SimSun" charset="0"/>
                <a:cs typeface="SimSun" charset="0"/>
              </a:rPr>
              <a:t>			</a:t>
            </a:r>
            <a:r>
              <a:rPr lang="zh-TW" altLang="en-US" sz="2800" dirty="0">
                <a:latin typeface="Arial" charset="0"/>
                <a:ea typeface="SimSun" charset="0"/>
                <a:cs typeface="SimSun" charset="0"/>
              </a:rPr>
              <a:t>     最終透過彌塞亞</a:t>
            </a:r>
          </a:p>
          <a:p>
            <a:pPr>
              <a:buFont typeface="Monotype Sorts" charset="0"/>
              <a:buNone/>
              <a:tabLst>
                <a:tab pos="862013" algn="l"/>
                <a:tab pos="1431925" algn="l"/>
                <a:tab pos="2001838" algn="l"/>
              </a:tabLst>
              <a:defRPr/>
            </a:pPr>
            <a:r>
              <a:rPr lang="en-US" altLang="zh-CN" sz="2800" dirty="0">
                <a:latin typeface="Arial" charset="0"/>
                <a:ea typeface="SimSun" charset="0"/>
                <a:cs typeface="SimSun" charset="0"/>
              </a:rPr>
              <a:t>				</a:t>
            </a:r>
            <a:r>
              <a:rPr lang="zh-TW" altLang="en-US" sz="2800" dirty="0">
                <a:latin typeface="Arial" charset="0"/>
                <a:ea typeface="SimSun" charset="0"/>
                <a:cs typeface="SimSun" charset="0"/>
              </a:rPr>
              <a:t>   祂作王和拯救，並來掌權</a:t>
            </a:r>
          </a:p>
          <a:p>
            <a:pPr>
              <a:buFont typeface="Monotype Sorts" charset="0"/>
              <a:buNone/>
              <a:tabLst>
                <a:tab pos="862013" algn="l"/>
                <a:tab pos="1431925" algn="l"/>
                <a:tab pos="2001838" algn="l"/>
              </a:tabLst>
              <a:defRPr/>
            </a:pPr>
            <a:r>
              <a:rPr lang="en-US" altLang="zh-CN" sz="2800" dirty="0">
                <a:latin typeface="Arial" charset="0"/>
                <a:ea typeface="SimSun" charset="0"/>
                <a:cs typeface="SimSun" charset="0"/>
              </a:rPr>
              <a:t>					</a:t>
            </a:r>
            <a:r>
              <a:rPr lang="zh-TW" altLang="en-US" sz="2800" dirty="0">
                <a:latin typeface="Arial" charset="0"/>
                <a:ea typeface="SimSun" charset="0"/>
                <a:cs typeface="SimSun" charset="0"/>
              </a:rPr>
              <a:t>成就了亞伯拉罕的約。</a:t>
            </a:r>
          </a:p>
        </p:txBody>
      </p:sp>
    </p:spTree>
    <p:extLst>
      <p:ext uri="{BB962C8B-B14F-4D97-AF65-F5344CB8AC3E}">
        <p14:creationId xmlns:p14="http://schemas.microsoft.com/office/powerpoint/2010/main" val="905049371"/>
      </p:ext>
    </p:extLst>
  </p:cSld>
  <p:clrMapOvr>
    <a:overrideClrMapping bg1="dk2" tx1="lt1" bg2="dk1" tx2="lt2" accent1="accent1" accent2="accent2" accent3="accent3" accent4="accent4" accent5="accent5" accent6="accent6" hlink="hlink" folHlink="folHlink"/>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100"/>
                                        <p:tgtEl>
                                          <p:spTgt spid="23555">
                                            <p:txEl>
                                              <p:pRg st="1" end="1"/>
                                            </p:txEl>
                                          </p:spTgt>
                                        </p:tgtEl>
                                      </p:cBhvr>
                                    </p:animEffect>
                                    <p:anim calcmode="lin" valueType="num">
                                      <p:cBhvr>
                                        <p:cTn id="8"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2" end="2"/>
                                            </p:txEl>
                                          </p:spTgt>
                                        </p:tgtEl>
                                        <p:attrNameLst>
                                          <p:attrName>style.visibility</p:attrName>
                                        </p:attrNameLst>
                                      </p:cBhvr>
                                      <p:to>
                                        <p:strVal val="visible"/>
                                      </p:to>
                                    </p:set>
                                    <p:animEffect transition="in" filter="fade">
                                      <p:cBhvr>
                                        <p:cTn id="16" dur="100"/>
                                        <p:tgtEl>
                                          <p:spTgt spid="23555">
                                            <p:txEl>
                                              <p:pRg st="2" end="2"/>
                                            </p:txEl>
                                          </p:spTgt>
                                        </p:tgtEl>
                                      </p:cBhvr>
                                    </p:animEffect>
                                    <p:anim calcmode="lin" valueType="num">
                                      <p:cBhvr>
                                        <p:cTn id="17"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Effect transition="in" filter="fade">
                                      <p:cBhvr>
                                        <p:cTn id="25" dur="100"/>
                                        <p:tgtEl>
                                          <p:spTgt spid="23555">
                                            <p:txEl>
                                              <p:pRg st="3" end="3"/>
                                            </p:txEl>
                                          </p:spTgt>
                                        </p:tgtEl>
                                      </p:cBhvr>
                                    </p:animEffect>
                                    <p:anim calcmode="lin" valueType="num">
                                      <p:cBhvr>
                                        <p:cTn id="26"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4" end="4"/>
                                            </p:txEl>
                                          </p:spTgt>
                                        </p:tgtEl>
                                        <p:attrNameLst>
                                          <p:attrName>style.visibility</p:attrName>
                                        </p:attrNameLst>
                                      </p:cBhvr>
                                      <p:to>
                                        <p:strVal val="visible"/>
                                      </p:to>
                                    </p:set>
                                    <p:animEffect transition="in" filter="fade">
                                      <p:cBhvr>
                                        <p:cTn id="34" dur="100"/>
                                        <p:tgtEl>
                                          <p:spTgt spid="23555">
                                            <p:txEl>
                                              <p:pRg st="4" end="4"/>
                                            </p:txEl>
                                          </p:spTgt>
                                        </p:tgtEl>
                                      </p:cBhvr>
                                    </p:animEffect>
                                    <p:anim calcmode="lin" valueType="num">
                                      <p:cBhvr>
                                        <p:cTn id="35"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5" end="5"/>
                                            </p:txEl>
                                          </p:spTgt>
                                        </p:tgtEl>
                                        <p:attrNameLst>
                                          <p:attrName>style.visibility</p:attrName>
                                        </p:attrNameLst>
                                      </p:cBhvr>
                                      <p:to>
                                        <p:strVal val="visible"/>
                                      </p:to>
                                    </p:set>
                                    <p:animEffect transition="in" filter="fade">
                                      <p:cBhvr>
                                        <p:cTn id="43" dur="100"/>
                                        <p:tgtEl>
                                          <p:spTgt spid="23555">
                                            <p:txEl>
                                              <p:pRg st="5" end="5"/>
                                            </p:txEl>
                                          </p:spTgt>
                                        </p:tgtEl>
                                      </p:cBhvr>
                                    </p:animEffect>
                                    <p:anim calcmode="lin" valueType="num">
                                      <p:cBhvr>
                                        <p:cTn id="44"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6" end="6"/>
                                            </p:txEl>
                                          </p:spTgt>
                                        </p:tgtEl>
                                        <p:attrNameLst>
                                          <p:attrName>style.visibility</p:attrName>
                                        </p:attrNameLst>
                                      </p:cBhvr>
                                      <p:to>
                                        <p:strVal val="visible"/>
                                      </p:to>
                                    </p:set>
                                    <p:animEffect transition="in" filter="fade">
                                      <p:cBhvr>
                                        <p:cTn id="52" dur="100"/>
                                        <p:tgtEl>
                                          <p:spTgt spid="23555">
                                            <p:txEl>
                                              <p:pRg st="6" end="6"/>
                                            </p:txEl>
                                          </p:spTgt>
                                        </p:tgtEl>
                                      </p:cBhvr>
                                    </p:animEffect>
                                    <p:anim calcmode="lin" valueType="num">
                                      <p:cBhvr>
                                        <p:cTn id="53"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7" end="7"/>
                                            </p:txEl>
                                          </p:spTgt>
                                        </p:tgtEl>
                                        <p:attrNameLst>
                                          <p:attrName>style.visibility</p:attrName>
                                        </p:attrNameLst>
                                      </p:cBhvr>
                                      <p:to>
                                        <p:strVal val="visible"/>
                                      </p:to>
                                    </p:set>
                                    <p:animEffect transition="in" filter="fade">
                                      <p:cBhvr>
                                        <p:cTn id="61" dur="100"/>
                                        <p:tgtEl>
                                          <p:spTgt spid="23555">
                                            <p:txEl>
                                              <p:pRg st="7" end="7"/>
                                            </p:txEl>
                                          </p:spTgt>
                                        </p:tgtEl>
                                      </p:cBhvr>
                                    </p:animEffect>
                                    <p:anim calcmode="lin" valueType="num">
                                      <p:cBhvr>
                                        <p:cTn id="62"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8" end="8"/>
                                            </p:txEl>
                                          </p:spTgt>
                                        </p:tgtEl>
                                        <p:attrNameLst>
                                          <p:attrName>style.visibility</p:attrName>
                                        </p:attrNameLst>
                                      </p:cBhvr>
                                      <p:to>
                                        <p:strVal val="visible"/>
                                      </p:to>
                                    </p:set>
                                    <p:animEffect transition="in" filter="fade">
                                      <p:cBhvr>
                                        <p:cTn id="70" dur="100"/>
                                        <p:tgtEl>
                                          <p:spTgt spid="23555">
                                            <p:txEl>
                                              <p:pRg st="8" end="8"/>
                                            </p:txEl>
                                          </p:spTgt>
                                        </p:tgtEl>
                                      </p:cBhvr>
                                    </p:animEffect>
                                    <p:anim calcmode="lin" valueType="num">
                                      <p:cBhvr>
                                        <p:cTn id="71" dur="4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8" end="8"/>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7"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l="8176" r="16353"/>
          <a:stretch>
            <a:fillRect/>
          </a:stretch>
        </p:blipFill>
        <p:spPr bwMode="auto">
          <a:xfrm>
            <a:off x="0" y="0"/>
            <a:ext cx="9144000" cy="681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34498" name="Rectangle 3"/>
          <p:cNvSpPr>
            <a:spLocks noGrp="1" noChangeArrowheads="1"/>
          </p:cNvSpPr>
          <p:nvPr>
            <p:ph type="title"/>
          </p:nvPr>
        </p:nvSpPr>
        <p:spPr>
          <a:xfrm>
            <a:off x="685800" y="304800"/>
            <a:ext cx="7772400" cy="1143000"/>
          </a:xfrm>
        </p:spPr>
        <p:txBody>
          <a:bodyPr/>
          <a:lstStyle/>
          <a:p>
            <a:r>
              <a:rPr lang="zh-CN" altLang="en-US">
                <a:solidFill>
                  <a:schemeClr val="tx1"/>
                </a:solidFill>
                <a:latin typeface="Arial" charset="0"/>
                <a:ea typeface="SimSun" charset="0"/>
                <a:cs typeface="SimSun" charset="0"/>
              </a:rPr>
              <a:t>创世记第一章的国度</a:t>
            </a:r>
            <a:endParaRPr lang="en-US" b="1">
              <a:solidFill>
                <a:schemeClr val="tx1"/>
              </a:solidFill>
              <a:latin typeface="Arial" charset="0"/>
              <a:ea typeface="SimSun" charset="0"/>
              <a:cs typeface="SimSun" charset="0"/>
            </a:endParaRPr>
          </a:p>
        </p:txBody>
      </p:sp>
      <p:sp>
        <p:nvSpPr>
          <p:cNvPr id="223236" name="Rectangle 4"/>
          <p:cNvSpPr>
            <a:spLocks noChangeArrowheads="1"/>
          </p:cNvSpPr>
          <p:nvPr/>
        </p:nvSpPr>
        <p:spPr bwMode="auto">
          <a:xfrm>
            <a:off x="762000" y="1600200"/>
            <a:ext cx="8382000" cy="4648200"/>
          </a:xfrm>
          <a:prstGeom prst="rect">
            <a:avLst/>
          </a:prstGeom>
          <a:noFill/>
          <a:ln>
            <a:noFill/>
          </a:ln>
          <a:effectLst>
            <a:outerShdw blurRad="63500" dist="38099" dir="2700000" algn="ctr" rotWithShape="0">
              <a:srgbClr val="000A0D">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marL="342900" indent="-342900" defTabSz="914400" eaLnBrk="0" fontAlgn="base" hangingPunct="0">
              <a:spcBef>
                <a:spcPct val="20000"/>
              </a:spcBef>
              <a:spcAft>
                <a:spcPct val="0"/>
              </a:spcAft>
              <a:buClr>
                <a:srgbClr val="FFFF00"/>
              </a:buClr>
              <a:buSzPct val="75000"/>
              <a:buFont typeface="Monotype Sorts" charset="0"/>
              <a:buChar char="n"/>
              <a:defRPr/>
            </a:pPr>
            <a:r>
              <a:rPr lang="zh-CN" altLang="en-US" sz="4400">
                <a:solidFill>
                  <a:srgbClr val="FFFFFF"/>
                </a:solidFill>
                <a:effectLst>
                  <a:outerShdw blurRad="38100" dist="38100" dir="2700000" algn="tl">
                    <a:srgbClr val="000000"/>
                  </a:outerShdw>
                </a:effectLst>
                <a:latin typeface="SimSun" charset="0"/>
                <a:ea typeface="SimSun" charset="0"/>
                <a:cs typeface="MS PGothic" charset="0"/>
              </a:rPr>
              <a:t>没有被创造的神</a:t>
            </a:r>
            <a:r>
              <a:rPr lang="en-US" altLang="ja-JP" sz="4400">
                <a:solidFill>
                  <a:srgbClr val="FFFFFF"/>
                </a:solidFill>
                <a:effectLst>
                  <a:outerShdw blurRad="38100" dist="38100" dir="2700000" algn="tl">
                    <a:srgbClr val="000000"/>
                  </a:outerShdw>
                </a:effectLst>
                <a:latin typeface="SimSun" charset="0"/>
                <a:ea typeface="SimSun" charset="0"/>
                <a:cs typeface="MS PGothic" charset="0"/>
              </a:rPr>
              <a:t> (1:1)</a:t>
            </a:r>
          </a:p>
          <a:p>
            <a:pPr marL="342900" indent="-342900" defTabSz="914400" eaLnBrk="0" fontAlgn="base" hangingPunct="0">
              <a:spcBef>
                <a:spcPct val="20000"/>
              </a:spcBef>
              <a:spcAft>
                <a:spcPct val="0"/>
              </a:spcAft>
              <a:buClr>
                <a:srgbClr val="FFFF00"/>
              </a:buClr>
              <a:buSzPct val="75000"/>
              <a:buFont typeface="Monotype Sorts" charset="0"/>
              <a:buChar char="n"/>
              <a:defRPr/>
            </a:pPr>
            <a:r>
              <a:rPr lang="zh-CN" altLang="en-US" sz="4400">
                <a:solidFill>
                  <a:srgbClr val="FFFFFF"/>
                </a:solidFill>
                <a:effectLst>
                  <a:outerShdw blurRad="38100" dist="38100" dir="2700000" algn="tl">
                    <a:srgbClr val="000000"/>
                  </a:outerShdw>
                </a:effectLst>
                <a:latin typeface="SimSun" charset="0"/>
                <a:ea typeface="SimSun" charset="0"/>
                <a:cs typeface="MS PGothic" charset="0"/>
              </a:rPr>
              <a:t>只用言语的创造</a:t>
            </a:r>
            <a:r>
              <a:rPr lang="en-US" altLang="ja-JP" sz="4400">
                <a:solidFill>
                  <a:srgbClr val="FFFFFF"/>
                </a:solidFill>
                <a:effectLst>
                  <a:outerShdw blurRad="38100" dist="38100" dir="2700000" algn="tl">
                    <a:srgbClr val="000000"/>
                  </a:outerShdw>
                </a:effectLst>
                <a:latin typeface="SimSun" charset="0"/>
                <a:ea typeface="SimSun" charset="0"/>
                <a:cs typeface="MS PGothic" charset="0"/>
              </a:rPr>
              <a:t> (1:4)</a:t>
            </a:r>
          </a:p>
          <a:p>
            <a:pPr marL="342900" indent="-342900" defTabSz="914400" eaLnBrk="0" fontAlgn="base" hangingPunct="0">
              <a:spcBef>
                <a:spcPct val="20000"/>
              </a:spcBef>
              <a:spcAft>
                <a:spcPct val="0"/>
              </a:spcAft>
              <a:buClr>
                <a:srgbClr val="FFFF00"/>
              </a:buClr>
              <a:buSzPct val="75000"/>
              <a:buFont typeface="Monotype Sorts" charset="0"/>
              <a:buChar char="n"/>
              <a:defRPr/>
            </a:pPr>
            <a:r>
              <a:rPr lang="ja-JP" altLang="en-US" sz="4400">
                <a:solidFill>
                  <a:srgbClr val="FFFFFF"/>
                </a:solidFill>
                <a:effectLst>
                  <a:outerShdw blurRad="38100" dist="38100" dir="2700000" algn="tl">
                    <a:srgbClr val="000000"/>
                  </a:outerShdw>
                </a:effectLst>
                <a:latin typeface="SimSun" charset="0"/>
                <a:ea typeface="SimSun" charset="0"/>
                <a:cs typeface="MS PGothic" charset="0"/>
              </a:rPr>
              <a:t>轻而易举的创造</a:t>
            </a:r>
            <a:endParaRPr lang="en-US" altLang="ja-JP" sz="4400">
              <a:solidFill>
                <a:srgbClr val="FFFFFF"/>
              </a:solidFill>
              <a:effectLst>
                <a:outerShdw blurRad="38100" dist="38100" dir="2700000" algn="tl">
                  <a:srgbClr val="000000"/>
                </a:outerShdw>
              </a:effectLst>
              <a:latin typeface="SimSun" charset="0"/>
              <a:ea typeface="SimSun" charset="0"/>
              <a:cs typeface="MS PGothic" charset="0"/>
            </a:endParaRPr>
          </a:p>
          <a:p>
            <a:pPr marL="342900" indent="-342900" defTabSz="914400" eaLnBrk="0" fontAlgn="base" hangingPunct="0">
              <a:spcBef>
                <a:spcPct val="20000"/>
              </a:spcBef>
              <a:spcAft>
                <a:spcPct val="0"/>
              </a:spcAft>
              <a:buClr>
                <a:srgbClr val="FFFF00"/>
              </a:buClr>
              <a:buSzPct val="75000"/>
              <a:buFont typeface="Monotype Sorts" charset="0"/>
              <a:buChar char="n"/>
              <a:defRPr/>
            </a:pPr>
            <a:r>
              <a:rPr lang="zh-CN" altLang="en-US" sz="4400">
                <a:solidFill>
                  <a:srgbClr val="FFFFFF"/>
                </a:solidFill>
                <a:effectLst>
                  <a:outerShdw blurRad="38100" dist="38100" dir="2700000" algn="tl">
                    <a:srgbClr val="000000"/>
                  </a:outerShdw>
                </a:effectLst>
                <a:latin typeface="SimSun" charset="0"/>
                <a:ea typeface="SimSun" charset="0"/>
                <a:cs typeface="MS PGothic" charset="0"/>
              </a:rPr>
              <a:t>太阳与月亮</a:t>
            </a:r>
            <a:r>
              <a:rPr lang="en-US" altLang="ja-JP" sz="4400">
                <a:solidFill>
                  <a:srgbClr val="FFFFFF"/>
                </a:solidFill>
                <a:effectLst>
                  <a:outerShdw blurRad="38100" dist="38100" dir="2700000" algn="tl">
                    <a:srgbClr val="000000"/>
                  </a:outerShdw>
                </a:effectLst>
                <a:latin typeface="SimSun" charset="0"/>
                <a:ea typeface="SimSun" charset="0"/>
                <a:cs typeface="MS PGothic" charset="0"/>
              </a:rPr>
              <a:t> [</a:t>
            </a:r>
            <a:r>
              <a:rPr lang="zh-CN" altLang="en-US" sz="3600">
                <a:solidFill>
                  <a:srgbClr val="FFFFFF"/>
                </a:solidFill>
                <a:effectLst>
                  <a:outerShdw blurRad="38100" dist="38100" dir="2700000" algn="tl">
                    <a:srgbClr val="000000"/>
                  </a:outerShdw>
                </a:effectLst>
                <a:latin typeface="SimSun" charset="0"/>
                <a:ea typeface="SimSun" charset="0"/>
                <a:cs typeface="MS PGothic" charset="0"/>
              </a:rPr>
              <a:t>假神</a:t>
            </a:r>
            <a:r>
              <a:rPr lang="en-US" altLang="ja-JP" sz="4400">
                <a:solidFill>
                  <a:srgbClr val="FFFFFF"/>
                </a:solidFill>
                <a:effectLst>
                  <a:outerShdw blurRad="38100" dist="38100" dir="2700000" algn="tl">
                    <a:srgbClr val="000000"/>
                  </a:outerShdw>
                </a:effectLst>
                <a:latin typeface="SimSun" charset="0"/>
                <a:ea typeface="SimSun" charset="0"/>
                <a:cs typeface="MS PGothic" charset="0"/>
              </a:rPr>
              <a:t>]</a:t>
            </a:r>
            <a:r>
              <a:rPr lang="zh-CN" altLang="en-US" sz="4400">
                <a:solidFill>
                  <a:srgbClr val="FFFFFF"/>
                </a:solidFill>
                <a:effectLst>
                  <a:outerShdw blurRad="38100" dist="38100" dir="2700000" algn="tl">
                    <a:srgbClr val="000000"/>
                  </a:outerShdw>
                </a:effectLst>
                <a:latin typeface="SimSun" charset="0"/>
                <a:ea typeface="SimSun" charset="0"/>
                <a:cs typeface="MS PGothic" charset="0"/>
              </a:rPr>
              <a:t>被创造</a:t>
            </a:r>
            <a:r>
              <a:rPr lang="en-US" altLang="zh-CN" sz="4400">
                <a:solidFill>
                  <a:srgbClr val="FFFFFF"/>
                </a:solidFill>
                <a:effectLst>
                  <a:outerShdw blurRad="38100" dist="38100" dir="2700000" algn="tl">
                    <a:srgbClr val="000000"/>
                  </a:outerShdw>
                </a:effectLst>
                <a:latin typeface="SimSun" charset="0"/>
                <a:ea typeface="SimSun" charset="0"/>
                <a:cs typeface="MS PGothic" charset="0"/>
              </a:rPr>
              <a:t> </a:t>
            </a:r>
            <a:r>
              <a:rPr lang="en-US" altLang="ja-JP" sz="4400">
                <a:solidFill>
                  <a:srgbClr val="FFFFFF"/>
                </a:solidFill>
                <a:effectLst>
                  <a:outerShdw blurRad="38100" dist="38100" dir="2700000" algn="tl">
                    <a:srgbClr val="000000"/>
                  </a:outerShdw>
                </a:effectLst>
                <a:latin typeface="SimSun" charset="0"/>
                <a:ea typeface="SimSun" charset="0"/>
                <a:cs typeface="MS PGothic" charset="0"/>
              </a:rPr>
              <a:t>(1:16)</a:t>
            </a:r>
          </a:p>
          <a:p>
            <a:pPr marL="342900" indent="-342900" defTabSz="914400" eaLnBrk="0" fontAlgn="base" hangingPunct="0">
              <a:spcBef>
                <a:spcPct val="20000"/>
              </a:spcBef>
              <a:spcAft>
                <a:spcPct val="0"/>
              </a:spcAft>
              <a:buClr>
                <a:srgbClr val="FFFF00"/>
              </a:buClr>
              <a:buSzPct val="75000"/>
              <a:buFont typeface="Monotype Sorts" charset="0"/>
              <a:buChar char="n"/>
              <a:defRPr/>
            </a:pPr>
            <a:r>
              <a:rPr lang="ja-JP" altLang="en-US" sz="4400">
                <a:solidFill>
                  <a:srgbClr val="FFFFFF"/>
                </a:solidFill>
                <a:effectLst>
                  <a:outerShdw blurRad="38100" dist="38100" dir="2700000" algn="tl">
                    <a:srgbClr val="000000"/>
                  </a:outerShdw>
                </a:effectLst>
                <a:latin typeface="SimSun" charset="0"/>
                <a:ea typeface="SimSun" charset="0"/>
                <a:cs typeface="MS PGothic" charset="0"/>
              </a:rPr>
              <a:t>与人管理</a:t>
            </a:r>
            <a:r>
              <a:rPr lang="en-US" altLang="zh-CN" sz="4400">
                <a:solidFill>
                  <a:srgbClr val="FFFFFF"/>
                </a:solidFill>
                <a:effectLst>
                  <a:outerShdw blurRad="38100" dist="38100" dir="2700000" algn="tl">
                    <a:srgbClr val="000000"/>
                  </a:outerShdw>
                </a:effectLst>
                <a:latin typeface="SimSun" charset="0"/>
                <a:ea typeface="SimSun" charset="0"/>
                <a:cs typeface="MS PGothic" charset="0"/>
              </a:rPr>
              <a:t> </a:t>
            </a:r>
            <a:r>
              <a:rPr lang="en-US" altLang="ja-JP" sz="4400">
                <a:solidFill>
                  <a:srgbClr val="FFFFFF"/>
                </a:solidFill>
                <a:effectLst>
                  <a:outerShdw blurRad="38100" dist="38100" dir="2700000" algn="tl">
                    <a:srgbClr val="000000"/>
                  </a:outerShdw>
                </a:effectLst>
                <a:latin typeface="SimSun" charset="0"/>
                <a:ea typeface="SimSun" charset="0"/>
                <a:cs typeface="MS PGothic" charset="0"/>
              </a:rPr>
              <a:t>(1:26)</a:t>
            </a:r>
            <a:endParaRPr lang="en-US" sz="4400">
              <a:solidFill>
                <a:srgbClr val="FFFFFF"/>
              </a:solidFill>
              <a:effectLst>
                <a:outerShdw blurRad="38100" dist="38100" dir="2700000" algn="tl">
                  <a:srgbClr val="000000"/>
                </a:outerShdw>
              </a:effectLst>
              <a:latin typeface="SimSun" charset="0"/>
              <a:ea typeface="SimSun" charset="0"/>
              <a:cs typeface="MS PGothic" charset="0"/>
            </a:endParaRPr>
          </a:p>
        </p:txBody>
      </p:sp>
    </p:spTree>
    <p:extLst>
      <p:ext uri="{BB962C8B-B14F-4D97-AF65-F5344CB8AC3E}">
        <p14:creationId xmlns:p14="http://schemas.microsoft.com/office/powerpoint/2010/main" val="269860970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323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323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323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323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323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5" name="Picture 5" descr="j03009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438400"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6546" name="Rectangle 2"/>
          <p:cNvSpPr>
            <a:spLocks noGrp="1" noChangeArrowheads="1"/>
          </p:cNvSpPr>
          <p:nvPr>
            <p:ph type="title"/>
          </p:nvPr>
        </p:nvSpPr>
        <p:spPr>
          <a:xfrm>
            <a:off x="1619250" y="333375"/>
            <a:ext cx="7620000" cy="1143000"/>
          </a:xfrm>
        </p:spPr>
        <p:txBody>
          <a:bodyPr/>
          <a:lstStyle/>
          <a:p>
            <a:r>
              <a:rPr lang="zh-TW" altLang="en-US" sz="6000" b="1" i="1">
                <a:latin typeface="Arial" charset="0"/>
                <a:ea typeface="PMingLiU" charset="0"/>
                <a:cs typeface="PMingLiU" charset="0"/>
              </a:rPr>
              <a:t>全面性的主題</a:t>
            </a:r>
          </a:p>
        </p:txBody>
      </p:sp>
      <p:sp>
        <p:nvSpPr>
          <p:cNvPr id="21507" name="Rectangle 3"/>
          <p:cNvSpPr>
            <a:spLocks noGrp="1" noChangeArrowheads="1"/>
          </p:cNvSpPr>
          <p:nvPr>
            <p:ph type="body" sz="half" idx="1"/>
          </p:nvPr>
        </p:nvSpPr>
        <p:spPr>
          <a:xfrm>
            <a:off x="71438" y="1484313"/>
            <a:ext cx="4932362" cy="5229225"/>
          </a:xfrm>
        </p:spPr>
        <p:txBody>
          <a:bodyPr/>
          <a:lstStyle/>
          <a:p>
            <a:pPr marL="66675" indent="-66675">
              <a:buFont typeface="Monotype Sorts" charset="0"/>
              <a:buNone/>
              <a:defRPr/>
            </a:pPr>
            <a:r>
              <a:rPr lang="zh-CN" altLang="en-US" sz="2200">
                <a:latin typeface="SimSun" charset="0"/>
                <a:ea typeface="SimSun" charset="0"/>
                <a:cs typeface="SimSun" charset="0"/>
              </a:rPr>
              <a:t>创世纪</a:t>
            </a:r>
            <a:r>
              <a:rPr lang="en-US" altLang="zh-CN" sz="2200">
                <a:latin typeface="SimSun" charset="0"/>
                <a:ea typeface="SimSun" charset="0"/>
                <a:cs typeface="SimSun" charset="0"/>
              </a:rPr>
              <a:t> 1:26-28</a:t>
            </a:r>
          </a:p>
          <a:p>
            <a:pPr marL="66675" indent="-66675">
              <a:buFont typeface="Monotype Sorts" charset="0"/>
              <a:buNone/>
              <a:defRPr/>
            </a:pPr>
            <a:r>
              <a:rPr lang="zh-CN" altLang="en-US" sz="2200">
                <a:effectLst>
                  <a:outerShdw blurRad="38100" dist="38100" dir="2700000" algn="tl">
                    <a:srgbClr val="000000"/>
                  </a:outerShdw>
                </a:effectLst>
                <a:latin typeface="SimSun" charset="0"/>
                <a:ea typeface="SimSun" charset="0"/>
                <a:cs typeface="SimSun" charset="0"/>
              </a:rPr>
              <a:t>神说：我们要照着我们的形象、按着我们的样式造人，使他们</a:t>
            </a:r>
            <a:r>
              <a:rPr lang="zh-CN" altLang="en-US" sz="2200" b="1" u="sng">
                <a:solidFill>
                  <a:srgbClr val="FFFF00"/>
                </a:solidFill>
                <a:effectLst>
                  <a:outerShdw blurRad="38100" dist="38100" dir="2700000" algn="tl">
                    <a:srgbClr val="000000"/>
                  </a:outerShdw>
                </a:effectLst>
                <a:latin typeface="SimSun" charset="0"/>
                <a:ea typeface="SimSun" charset="0"/>
                <a:cs typeface="SimSun" charset="0"/>
              </a:rPr>
              <a:t>管理</a:t>
            </a:r>
            <a:r>
              <a:rPr lang="zh-CN" altLang="en-US" sz="2200">
                <a:effectLst>
                  <a:outerShdw blurRad="38100" dist="38100" dir="2700000" algn="tl">
                    <a:srgbClr val="000000"/>
                  </a:outerShdw>
                </a:effectLst>
                <a:latin typeface="SimSun" charset="0"/>
                <a:ea typeface="SimSun" charset="0"/>
                <a:cs typeface="SimSun" charset="0"/>
              </a:rPr>
              <a:t>海里的鱼、空中的鸟、地上的牲畜，和全地，并地上所爬的一切昆虫。</a:t>
            </a:r>
            <a:endParaRPr lang="zh-CN" sz="2200">
              <a:effectLst>
                <a:outerShdw blurRad="38100" dist="38100" dir="2700000" algn="tl">
                  <a:srgbClr val="000000"/>
                </a:outerShdw>
              </a:effectLst>
              <a:latin typeface="SimSun" charset="0"/>
              <a:ea typeface="SimSun" charset="0"/>
              <a:cs typeface="SimSun" charset="0"/>
            </a:endParaRPr>
          </a:p>
          <a:p>
            <a:pPr marL="66675" indent="-66675">
              <a:buFont typeface="Monotype Sorts" charset="0"/>
              <a:buNone/>
              <a:defRPr/>
            </a:pPr>
            <a:r>
              <a:rPr lang="zh-CN" altLang="en-US" sz="2200">
                <a:effectLst>
                  <a:outerShdw blurRad="38100" dist="38100" dir="2700000" algn="tl">
                    <a:srgbClr val="000000"/>
                  </a:outerShdw>
                </a:effectLst>
                <a:latin typeface="SimSun" charset="0"/>
                <a:ea typeface="SimSun" charset="0"/>
                <a:cs typeface="SimSun" charset="0"/>
              </a:rPr>
              <a:t>神就照着自己的形象造人，乃是照着他的形象造男造女。</a:t>
            </a:r>
            <a:endParaRPr lang="zh-CN" sz="2200">
              <a:effectLst>
                <a:outerShdw blurRad="38100" dist="38100" dir="2700000" algn="tl">
                  <a:srgbClr val="000000"/>
                </a:outerShdw>
              </a:effectLst>
              <a:latin typeface="SimSun" charset="0"/>
              <a:ea typeface="SimSun" charset="0"/>
              <a:cs typeface="SimSun" charset="0"/>
            </a:endParaRPr>
          </a:p>
          <a:p>
            <a:pPr marL="66675" indent="-66675">
              <a:buFont typeface="Monotype Sorts" charset="0"/>
              <a:buNone/>
              <a:defRPr/>
            </a:pPr>
            <a:r>
              <a:rPr lang="zh-CN" altLang="en-US" sz="2200">
                <a:effectLst>
                  <a:outerShdw blurRad="38100" dist="38100" dir="2700000" algn="tl">
                    <a:srgbClr val="000000"/>
                  </a:outerShdw>
                </a:effectLst>
                <a:latin typeface="SimSun" charset="0"/>
                <a:ea typeface="SimSun" charset="0"/>
                <a:cs typeface="SimSun" charset="0"/>
              </a:rPr>
              <a:t>神就赐福给他们，又对他们说：要生养众多，遍满地面，</a:t>
            </a:r>
            <a:r>
              <a:rPr lang="zh-CN" altLang="en-US" sz="2200" b="1" u="sng">
                <a:solidFill>
                  <a:srgbClr val="FFFF00"/>
                </a:solidFill>
                <a:effectLst>
                  <a:outerShdw blurRad="38100" dist="38100" dir="2700000" algn="tl">
                    <a:srgbClr val="000000"/>
                  </a:outerShdw>
                </a:effectLst>
                <a:latin typeface="SimSun" charset="0"/>
                <a:ea typeface="SimSun" charset="0"/>
                <a:cs typeface="SimSun" charset="0"/>
              </a:rPr>
              <a:t>治理</a:t>
            </a:r>
            <a:r>
              <a:rPr lang="zh-CN" altLang="en-US" sz="2200">
                <a:effectLst>
                  <a:outerShdw blurRad="38100" dist="38100" dir="2700000" algn="tl">
                    <a:srgbClr val="000000"/>
                  </a:outerShdw>
                </a:effectLst>
                <a:latin typeface="SimSun" charset="0"/>
                <a:ea typeface="SimSun" charset="0"/>
                <a:cs typeface="SimSun" charset="0"/>
              </a:rPr>
              <a:t>这地，也要</a:t>
            </a:r>
            <a:r>
              <a:rPr lang="zh-CN" altLang="en-US" sz="2200" b="1" u="sng">
                <a:solidFill>
                  <a:srgbClr val="FFFF00"/>
                </a:solidFill>
                <a:effectLst>
                  <a:outerShdw blurRad="38100" dist="38100" dir="2700000" algn="tl">
                    <a:srgbClr val="000000"/>
                  </a:outerShdw>
                </a:effectLst>
                <a:latin typeface="SimSun" charset="0"/>
                <a:ea typeface="SimSun" charset="0"/>
                <a:cs typeface="SimSun" charset="0"/>
              </a:rPr>
              <a:t>管理</a:t>
            </a:r>
            <a:r>
              <a:rPr lang="zh-CN" altLang="en-US" sz="2200">
                <a:effectLst>
                  <a:outerShdw blurRad="38100" dist="38100" dir="2700000" algn="tl">
                    <a:srgbClr val="000000"/>
                  </a:outerShdw>
                </a:effectLst>
                <a:latin typeface="SimSun" charset="0"/>
                <a:ea typeface="SimSun" charset="0"/>
                <a:cs typeface="SimSun" charset="0"/>
              </a:rPr>
              <a:t>海里的鱼、空中的鸟，和地上各样行动的活物。</a:t>
            </a:r>
            <a:endParaRPr lang="en-US" altLang="zh-TW" sz="2200">
              <a:latin typeface="SimSun" charset="0"/>
              <a:ea typeface="SimSun" charset="0"/>
              <a:cs typeface="SimSun" charset="0"/>
            </a:endParaRPr>
          </a:p>
          <a:p>
            <a:pPr marL="66675" indent="-66675">
              <a:buFont typeface="Monotype Sorts" charset="0"/>
              <a:buNone/>
              <a:defRPr/>
            </a:pPr>
            <a:endParaRPr lang="en-US" altLang="zh-TW" sz="2200">
              <a:latin typeface="SimSun" charset="0"/>
              <a:ea typeface="SimSun" charset="0"/>
              <a:cs typeface="SimSun" charset="0"/>
            </a:endParaRPr>
          </a:p>
        </p:txBody>
      </p:sp>
      <p:sp>
        <p:nvSpPr>
          <p:cNvPr id="21508" name="Rectangle 4"/>
          <p:cNvSpPr>
            <a:spLocks noGrp="1" noChangeArrowheads="1"/>
          </p:cNvSpPr>
          <p:nvPr>
            <p:ph type="body" sz="half" idx="2"/>
          </p:nvPr>
        </p:nvSpPr>
        <p:spPr>
          <a:xfrm>
            <a:off x="5370513" y="1484313"/>
            <a:ext cx="3810000" cy="2667000"/>
          </a:xfrm>
        </p:spPr>
        <p:txBody>
          <a:bodyPr/>
          <a:lstStyle/>
          <a:p>
            <a:pPr marL="0" indent="0">
              <a:buFont typeface="Monotype Sorts" charset="0"/>
              <a:buNone/>
            </a:pPr>
            <a:r>
              <a:rPr lang="zh-TW" altLang="en-US" sz="2200">
                <a:latin typeface="SimSun" charset="0"/>
                <a:ea typeface="SimSun" charset="0"/>
                <a:cs typeface="SimSun" charset="0"/>
              </a:rPr>
              <a:t>啟示錄 </a:t>
            </a:r>
            <a:r>
              <a:rPr lang="en-US" altLang="zh-TW" sz="2200">
                <a:latin typeface="SimSun" charset="0"/>
                <a:ea typeface="SimSun" charset="0"/>
                <a:cs typeface="SimSun" charset="0"/>
              </a:rPr>
              <a:t>22:5</a:t>
            </a:r>
            <a:endParaRPr lang="zh-TW" altLang="en-US" sz="2200">
              <a:latin typeface="SimSun" charset="0"/>
              <a:ea typeface="SimSun" charset="0"/>
              <a:cs typeface="SimSun" charset="0"/>
            </a:endParaRPr>
          </a:p>
          <a:p>
            <a:pPr marL="0" indent="0">
              <a:buFont typeface="Monotype Sorts" charset="0"/>
              <a:buNone/>
            </a:pPr>
            <a:endParaRPr lang="zh-TW" altLang="en-US" sz="2200">
              <a:latin typeface="SimSun" charset="0"/>
              <a:ea typeface="SimSun" charset="0"/>
              <a:cs typeface="SimSun" charset="0"/>
            </a:endParaRPr>
          </a:p>
          <a:p>
            <a:pPr marL="0" indent="0">
              <a:buFont typeface="Monotype Sorts" charset="0"/>
              <a:buNone/>
            </a:pPr>
            <a:r>
              <a:rPr lang="zh-CN" altLang="en-US" sz="2200">
                <a:latin typeface="SimSun" charset="0"/>
                <a:ea typeface="SimSun" charset="0"/>
                <a:cs typeface="SimSun" charset="0"/>
              </a:rPr>
              <a:t>不再有黑夜；他们也不用灯光、日光，因为主神要光照他们。他们要</a:t>
            </a:r>
            <a:r>
              <a:rPr lang="zh-CN" altLang="en-US" sz="2200" b="1" u="sng">
                <a:solidFill>
                  <a:srgbClr val="FFFF00"/>
                </a:solidFill>
                <a:latin typeface="SimSun" charset="0"/>
                <a:ea typeface="SimSun" charset="0"/>
                <a:cs typeface="SimSun" charset="0"/>
              </a:rPr>
              <a:t>作王</a:t>
            </a:r>
            <a:r>
              <a:rPr lang="zh-CN" altLang="en-US" sz="2200">
                <a:latin typeface="SimSun" charset="0"/>
                <a:ea typeface="SimSun" charset="0"/>
                <a:cs typeface="SimSun" charset="0"/>
              </a:rPr>
              <a:t>，直到永永远远。</a:t>
            </a:r>
            <a:endParaRPr lang="en-US" altLang="zh-TW" sz="2200">
              <a:latin typeface="SimSun" charset="0"/>
              <a:ea typeface="SimSun" charset="0"/>
              <a:cs typeface="SimSun" charset="0"/>
            </a:endParaRPr>
          </a:p>
        </p:txBody>
      </p:sp>
      <p:sp>
        <p:nvSpPr>
          <p:cNvPr id="21510" name="Text Box 6"/>
          <p:cNvSpPr txBox="1">
            <a:spLocks noChangeArrowheads="1"/>
          </p:cNvSpPr>
          <p:nvPr/>
        </p:nvSpPr>
        <p:spPr bwMode="auto">
          <a:xfrm>
            <a:off x="228600" y="60960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50000"/>
              </a:spcBef>
              <a:spcAft>
                <a:spcPct val="0"/>
              </a:spcAft>
            </a:pPr>
            <a:r>
              <a:rPr lang="zh-TW" altLang="en-US" sz="3200" b="1">
                <a:solidFill>
                  <a:srgbClr val="FF99CC"/>
                </a:solidFill>
                <a:ea typeface="PMingLiU" charset="0"/>
                <a:cs typeface="PMingLiU" charset="0"/>
              </a:rPr>
              <a:t>命令</a:t>
            </a:r>
          </a:p>
        </p:txBody>
      </p:sp>
      <p:sp>
        <p:nvSpPr>
          <p:cNvPr id="21511" name="Text Box 7"/>
          <p:cNvSpPr txBox="1">
            <a:spLocks noChangeArrowheads="1"/>
          </p:cNvSpPr>
          <p:nvPr/>
        </p:nvSpPr>
        <p:spPr bwMode="auto">
          <a:xfrm>
            <a:off x="6248400" y="6096000"/>
            <a:ext cx="2209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50000"/>
              </a:spcBef>
              <a:spcAft>
                <a:spcPct val="0"/>
              </a:spcAft>
            </a:pPr>
            <a:r>
              <a:rPr lang="zh-TW" altLang="en-US" sz="3200" b="1">
                <a:solidFill>
                  <a:srgbClr val="FF99CC"/>
                </a:solidFill>
                <a:ea typeface="PMingLiU" charset="0"/>
                <a:cs typeface="PMingLiU" charset="0"/>
              </a:rPr>
              <a:t>完成</a:t>
            </a:r>
          </a:p>
          <a:p>
            <a:pPr algn="ctr" defTabSz="914400" eaLnBrk="0" fontAlgn="base" hangingPunct="0">
              <a:spcBef>
                <a:spcPct val="50000"/>
              </a:spcBef>
              <a:spcAft>
                <a:spcPct val="0"/>
              </a:spcAft>
            </a:pPr>
            <a:endParaRPr lang="en-US" altLang="zh-TW" sz="3200">
              <a:solidFill>
                <a:srgbClr val="FF99CC"/>
              </a:solidFill>
              <a:ea typeface="PMingLiU" charset="0"/>
              <a:cs typeface="PMingLiU" charset="0"/>
            </a:endParaRPr>
          </a:p>
        </p:txBody>
      </p:sp>
      <p:sp>
        <p:nvSpPr>
          <p:cNvPr id="21512" name="AutoShape 8"/>
          <p:cNvSpPr>
            <a:spLocks noChangeArrowheads="1"/>
          </p:cNvSpPr>
          <p:nvPr/>
        </p:nvSpPr>
        <p:spPr bwMode="auto">
          <a:xfrm>
            <a:off x="2514600" y="5867400"/>
            <a:ext cx="36576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1513" name="Text Box 9"/>
          <p:cNvSpPr txBox="1">
            <a:spLocks noChangeArrowheads="1"/>
          </p:cNvSpPr>
          <p:nvPr/>
        </p:nvSpPr>
        <p:spPr bwMode="auto">
          <a:xfrm>
            <a:off x="412750" y="4699000"/>
            <a:ext cx="88392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50000"/>
              </a:spcBef>
              <a:spcAft>
                <a:spcPct val="0"/>
              </a:spcAft>
            </a:pPr>
            <a:endParaRPr lang="en-US" altLang="zh-TW" sz="2800" b="1">
              <a:solidFill>
                <a:srgbClr val="FFFF00"/>
              </a:solidFill>
              <a:ea typeface="PMingLiU" charset="0"/>
              <a:cs typeface="PMingLiU" charset="0"/>
            </a:endParaRPr>
          </a:p>
          <a:p>
            <a:pPr algn="ctr" defTabSz="914400" eaLnBrk="0" fontAlgn="base" hangingPunct="0">
              <a:spcBef>
                <a:spcPct val="50000"/>
              </a:spcBef>
              <a:spcAft>
                <a:spcPct val="0"/>
              </a:spcAft>
            </a:pPr>
            <a:r>
              <a:rPr lang="zh-TW" altLang="en-US" sz="3200" b="1">
                <a:solidFill>
                  <a:srgbClr val="FFFF00"/>
                </a:solidFill>
                <a:ea typeface="PMingLiU" charset="0"/>
                <a:cs typeface="PMingLiU" charset="0"/>
              </a:rPr>
              <a:t>聖經主題</a:t>
            </a:r>
            <a:r>
              <a:rPr lang="en-US" altLang="zh-TW" sz="3200" b="1">
                <a:solidFill>
                  <a:srgbClr val="FFFF00"/>
                </a:solidFill>
                <a:ea typeface="PMingLiU" charset="0"/>
                <a:cs typeface="PMingLiU" charset="0"/>
              </a:rPr>
              <a:t>:</a:t>
            </a:r>
            <a:r>
              <a:rPr lang="zh-TW" altLang="en-US" sz="3200" b="1">
                <a:solidFill>
                  <a:srgbClr val="FFFF00"/>
                </a:solidFill>
                <a:ea typeface="PMingLiU" charset="0"/>
                <a:cs typeface="PMingLiU" charset="0"/>
              </a:rPr>
              <a:t>神擴展對人管理的律例</a:t>
            </a:r>
          </a:p>
        </p:txBody>
      </p:sp>
      <p:sp>
        <p:nvSpPr>
          <p:cNvPr id="21514" name="Text Box 10"/>
          <p:cNvSpPr txBox="1">
            <a:spLocks noChangeArrowheads="1"/>
          </p:cNvSpPr>
          <p:nvPr/>
        </p:nvSpPr>
        <p:spPr bwMode="auto">
          <a:xfrm>
            <a:off x="3048000" y="60960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50000"/>
              </a:spcBef>
              <a:spcAft>
                <a:spcPct val="0"/>
              </a:spcAft>
            </a:pPr>
            <a:r>
              <a:rPr lang="zh-TW" altLang="en-US" sz="3200" b="1">
                <a:solidFill>
                  <a:srgbClr val="000000"/>
                </a:solidFill>
                <a:ea typeface="PMingLiU" charset="0"/>
                <a:cs typeface="PMingLiU" charset="0"/>
              </a:rPr>
              <a:t>約</a:t>
            </a:r>
          </a:p>
        </p:txBody>
      </p:sp>
      <p:sp>
        <p:nvSpPr>
          <p:cNvPr id="236554" name="Text Box 11"/>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50000"/>
              </a:spcBef>
              <a:spcAft>
                <a:spcPct val="0"/>
              </a:spcAft>
            </a:pPr>
            <a:r>
              <a:rPr lang="en-US" altLang="zh-TW">
                <a:solidFill>
                  <a:srgbClr val="FFFFFF"/>
                </a:solidFill>
                <a:ea typeface="PMingLiU" charset="0"/>
                <a:cs typeface="PMingLiU" charset="0"/>
              </a:rPr>
              <a:t>58</a:t>
            </a:r>
          </a:p>
        </p:txBody>
      </p:sp>
    </p:spTree>
    <p:extLst>
      <p:ext uri="{BB962C8B-B14F-4D97-AF65-F5344CB8AC3E}">
        <p14:creationId xmlns:p14="http://schemas.microsoft.com/office/powerpoint/2010/main" val="194664071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Effect transition="in" filter="barn(inHorizontal)">
                                      <p:cBhvr>
                                        <p:cTn id="12" dur="500"/>
                                        <p:tgtEl>
                                          <p:spTgt spid="2150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3" presetClass="entr" presetSubtype="0" fill="hold" grpId="0" nodeType="clickEffect">
                                  <p:stCondLst>
                                    <p:cond delay="0"/>
                                  </p:stCondLst>
                                  <p:childTnLst>
                                    <p:set>
                                      <p:cBhvr>
                                        <p:cTn id="16" dur="1" fill="hold">
                                          <p:stCondLst>
                                            <p:cond delay="0"/>
                                          </p:stCondLst>
                                        </p:cTn>
                                        <p:tgtEl>
                                          <p:spTgt spid="21513"/>
                                        </p:tgtEl>
                                        <p:attrNameLst>
                                          <p:attrName>style.visibility</p:attrName>
                                        </p:attrNameLst>
                                      </p:cBhvr>
                                      <p:to>
                                        <p:strVal val="visible"/>
                                      </p:to>
                                    </p:set>
                                    <p:animEffect transition="in" filter="fade">
                                      <p:cBhvr>
                                        <p:cTn id="17" dur="100"/>
                                        <p:tgtEl>
                                          <p:spTgt spid="21513"/>
                                        </p:tgtEl>
                                      </p:cBhvr>
                                    </p:animEffect>
                                    <p:anim calcmode="lin" valueType="num">
                                      <p:cBhvr>
                                        <p:cTn id="18" dur="400" fill="hold"/>
                                        <p:tgtEl>
                                          <p:spTgt spid="21513"/>
                                        </p:tgtEl>
                                        <p:attrNameLst>
                                          <p:attrName>ppt_x</p:attrName>
                                        </p:attrNameLst>
                                      </p:cBhvr>
                                      <p:tavLst>
                                        <p:tav tm="0">
                                          <p:val>
                                            <p:strVal val="#ppt_x"/>
                                          </p:val>
                                        </p:tav>
                                        <p:tav tm="100000">
                                          <p:val>
                                            <p:strVal val="#ppt_x"/>
                                          </p:val>
                                        </p:tav>
                                      </p:tavLst>
                                    </p:anim>
                                    <p:anim calcmode="lin" valueType="num">
                                      <p:cBhvr>
                                        <p:cTn id="19" dur="400" fill="hold"/>
                                        <p:tgtEl>
                                          <p:spTgt spid="21513"/>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215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215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3" presetClass="entr" presetSubtype="0" fill="hold" grpId="0" nodeType="clickEffect">
                                  <p:stCondLst>
                                    <p:cond delay="0"/>
                                  </p:stCondLst>
                                  <p:childTnLst>
                                    <p:set>
                                      <p:cBhvr>
                                        <p:cTn id="25" dur="1" fill="hold">
                                          <p:stCondLst>
                                            <p:cond delay="0"/>
                                          </p:stCondLst>
                                        </p:cTn>
                                        <p:tgtEl>
                                          <p:spTgt spid="21510"/>
                                        </p:tgtEl>
                                        <p:attrNameLst>
                                          <p:attrName>style.visibility</p:attrName>
                                        </p:attrNameLst>
                                      </p:cBhvr>
                                      <p:to>
                                        <p:strVal val="visible"/>
                                      </p:to>
                                    </p:set>
                                    <p:animEffect transition="in" filter="fade">
                                      <p:cBhvr>
                                        <p:cTn id="26" dur="100"/>
                                        <p:tgtEl>
                                          <p:spTgt spid="21510"/>
                                        </p:tgtEl>
                                      </p:cBhvr>
                                    </p:animEffect>
                                    <p:anim calcmode="lin" valueType="num">
                                      <p:cBhvr>
                                        <p:cTn id="27" dur="400" fill="hold"/>
                                        <p:tgtEl>
                                          <p:spTgt spid="21510"/>
                                        </p:tgtEl>
                                        <p:attrNameLst>
                                          <p:attrName>ppt_x</p:attrName>
                                        </p:attrNameLst>
                                      </p:cBhvr>
                                      <p:tavLst>
                                        <p:tav tm="0">
                                          <p:val>
                                            <p:strVal val="#ppt_x"/>
                                          </p:val>
                                        </p:tav>
                                        <p:tav tm="100000">
                                          <p:val>
                                            <p:strVal val="#ppt_x"/>
                                          </p:val>
                                        </p:tav>
                                      </p:tavLst>
                                    </p:anim>
                                    <p:anim calcmode="lin" valueType="num">
                                      <p:cBhvr>
                                        <p:cTn id="28" dur="400" fill="hold"/>
                                        <p:tgtEl>
                                          <p:spTgt spid="21510"/>
                                        </p:tgtEl>
                                        <p:attrNameLst>
                                          <p:attrName>ppt_y</p:attrName>
                                        </p:attrNameLst>
                                      </p:cBhvr>
                                      <p:tavLst>
                                        <p:tav tm="0">
                                          <p:val>
                                            <p:strVal val="#ppt_y+0.31"/>
                                          </p:val>
                                        </p:tav>
                                        <p:tav tm="100000">
                                          <p:val>
                                            <p:strVal val="#ppt_y+0.31"/>
                                          </p:val>
                                        </p:tav>
                                      </p:tavLst>
                                    </p:anim>
                                    <p:anim calcmode="lin" valueType="num">
                                      <p:cBhvr>
                                        <p:cTn id="29" dur="600" decel="50000" fill="hold">
                                          <p:stCondLst>
                                            <p:cond delay="400"/>
                                          </p:stCondLst>
                                        </p:cTn>
                                        <p:tgtEl>
                                          <p:spTgt spid="215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600" decel="50000" fill="hold">
                                          <p:stCondLst>
                                            <p:cond delay="400"/>
                                          </p:stCondLst>
                                        </p:cTn>
                                        <p:tgtEl>
                                          <p:spTgt spid="215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21511"/>
                                        </p:tgtEl>
                                        <p:attrNameLst>
                                          <p:attrName>style.visibility</p:attrName>
                                        </p:attrNameLst>
                                      </p:cBhvr>
                                      <p:to>
                                        <p:strVal val="visible"/>
                                      </p:to>
                                    </p:set>
                                    <p:animEffect transition="in" filter="fade">
                                      <p:cBhvr>
                                        <p:cTn id="35" dur="100"/>
                                        <p:tgtEl>
                                          <p:spTgt spid="21511"/>
                                        </p:tgtEl>
                                      </p:cBhvr>
                                    </p:animEffect>
                                    <p:anim calcmode="lin" valueType="num">
                                      <p:cBhvr>
                                        <p:cTn id="36" dur="400" fill="hold"/>
                                        <p:tgtEl>
                                          <p:spTgt spid="21511"/>
                                        </p:tgtEl>
                                        <p:attrNameLst>
                                          <p:attrName>ppt_x</p:attrName>
                                        </p:attrNameLst>
                                      </p:cBhvr>
                                      <p:tavLst>
                                        <p:tav tm="0">
                                          <p:val>
                                            <p:strVal val="#ppt_x"/>
                                          </p:val>
                                        </p:tav>
                                        <p:tav tm="100000">
                                          <p:val>
                                            <p:strVal val="#ppt_x"/>
                                          </p:val>
                                        </p:tav>
                                      </p:tavLst>
                                    </p:anim>
                                    <p:anim calcmode="lin" valueType="num">
                                      <p:cBhvr>
                                        <p:cTn id="37" dur="400" fill="hold"/>
                                        <p:tgtEl>
                                          <p:spTgt spid="21511"/>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215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215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1512"/>
                                        </p:tgtEl>
                                        <p:attrNameLst>
                                          <p:attrName>style.visibility</p:attrName>
                                        </p:attrNameLst>
                                      </p:cBhvr>
                                      <p:to>
                                        <p:strVal val="visible"/>
                                      </p:to>
                                    </p:set>
                                    <p:animEffect transition="in" filter="wipe(left)">
                                      <p:cBhvr>
                                        <p:cTn id="44" dur="3000"/>
                                        <p:tgtEl>
                                          <p:spTgt spid="21512"/>
                                        </p:tgtEl>
                                      </p:cBhvr>
                                    </p:animEffect>
                                  </p:childTnLst>
                                </p:cTn>
                              </p:par>
                              <p:par>
                                <p:cTn id="45" presetID="43" presetClass="entr" presetSubtype="0" fill="hold" grpId="0" nodeType="withEffect">
                                  <p:stCondLst>
                                    <p:cond delay="0"/>
                                  </p:stCondLst>
                                  <p:childTnLst>
                                    <p:set>
                                      <p:cBhvr>
                                        <p:cTn id="46" dur="1" fill="hold">
                                          <p:stCondLst>
                                            <p:cond delay="0"/>
                                          </p:stCondLst>
                                        </p:cTn>
                                        <p:tgtEl>
                                          <p:spTgt spid="21514"/>
                                        </p:tgtEl>
                                        <p:attrNameLst>
                                          <p:attrName>style.visibility</p:attrName>
                                        </p:attrNameLst>
                                      </p:cBhvr>
                                      <p:to>
                                        <p:strVal val="visible"/>
                                      </p:to>
                                    </p:set>
                                    <p:animEffect transition="in" filter="fade">
                                      <p:cBhvr>
                                        <p:cTn id="47" dur="100"/>
                                        <p:tgtEl>
                                          <p:spTgt spid="21514"/>
                                        </p:tgtEl>
                                      </p:cBhvr>
                                    </p:animEffect>
                                    <p:anim calcmode="lin" valueType="num">
                                      <p:cBhvr>
                                        <p:cTn id="48" dur="400" fill="hold"/>
                                        <p:tgtEl>
                                          <p:spTgt spid="21514"/>
                                        </p:tgtEl>
                                        <p:attrNameLst>
                                          <p:attrName>ppt_x</p:attrName>
                                        </p:attrNameLst>
                                      </p:cBhvr>
                                      <p:tavLst>
                                        <p:tav tm="0">
                                          <p:val>
                                            <p:strVal val="#ppt_x"/>
                                          </p:val>
                                        </p:tav>
                                        <p:tav tm="100000">
                                          <p:val>
                                            <p:strVal val="#ppt_x"/>
                                          </p:val>
                                        </p:tav>
                                      </p:tavLst>
                                    </p:anim>
                                    <p:anim calcmode="lin" valueType="num">
                                      <p:cBhvr>
                                        <p:cTn id="49" dur="400" fill="hold"/>
                                        <p:tgtEl>
                                          <p:spTgt spid="21514"/>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215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215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build="p"/>
      <p:bldP spid="21510" grpId="0"/>
      <p:bldP spid="21511" grpId="0"/>
      <p:bldP spid="21512" grpId="0" animBg="1"/>
      <p:bldP spid="21513" grpId="0"/>
      <p:bldP spid="215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Line 2"/>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38594" name="Line 3"/>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38595" name="Rectangle 4"/>
          <p:cNvSpPr>
            <a:spLocks noChangeArrowheads="1"/>
          </p:cNvSpPr>
          <p:nvPr/>
        </p:nvSpPr>
        <p:spPr bwMode="auto">
          <a:xfrm>
            <a:off x="1460500" y="2108200"/>
            <a:ext cx="1574800" cy="3568700"/>
          </a:xfrm>
          <a:prstGeom prst="rect">
            <a:avLst/>
          </a:prstGeom>
          <a:gradFill rotWithShape="0">
            <a:gsLst>
              <a:gs pos="0">
                <a:srgbClr val="47002C"/>
              </a:gs>
              <a:gs pos="100000">
                <a:srgbClr val="7F004A"/>
              </a:gs>
            </a:gsLst>
            <a:lin ang="0" scaled="1"/>
          </a:gradFill>
          <a:ln w="25400">
            <a:solidFill>
              <a:srgbClr val="000000"/>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sp>
        <p:nvSpPr>
          <p:cNvPr id="269316" name="Rectangle 5"/>
          <p:cNvSpPr>
            <a:spLocks noChangeArrowheads="1"/>
          </p:cNvSpPr>
          <p:nvPr/>
        </p:nvSpPr>
        <p:spPr bwMode="auto">
          <a:xfrm>
            <a:off x="1073150" y="1682750"/>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defTabSz="914400" fontAlgn="base">
              <a:spcBef>
                <a:spcPct val="0"/>
              </a:spcBef>
              <a:spcAft>
                <a:spcPct val="0"/>
              </a:spcAft>
              <a:defRPr/>
            </a:pPr>
            <a:endParaRPr lang="en-US" sz="2400">
              <a:solidFill>
                <a:srgbClr val="FFFFFF"/>
              </a:solidFill>
              <a:latin typeface="Times New Roman" charset="0"/>
              <a:ea typeface="MS PGothic" charset="0"/>
              <a:cs typeface="MS PGothic" charset="0"/>
            </a:endParaRPr>
          </a:p>
        </p:txBody>
      </p:sp>
      <p:sp>
        <p:nvSpPr>
          <p:cNvPr id="1556486" name="Rectangle 6"/>
          <p:cNvSpPr>
            <a:spLocks noChangeArrowheads="1"/>
          </p:cNvSpPr>
          <p:nvPr/>
        </p:nvSpPr>
        <p:spPr bwMode="auto">
          <a:xfrm>
            <a:off x="1214438" y="1676400"/>
            <a:ext cx="1196975" cy="393700"/>
          </a:xfrm>
          <a:prstGeom prst="rect">
            <a:avLst/>
          </a:prstGeom>
          <a:noFill/>
          <a:ln w="12700">
            <a:noFill/>
            <a:miter lim="800000"/>
            <a:headEnd/>
            <a:tailEnd/>
          </a:ln>
          <a:effectLst/>
        </p:spPr>
        <p:txBody>
          <a:bodyPr wrap="none" lIns="90488" tIns="44450" rIns="90488" bIns="44450">
            <a:spAutoFit/>
          </a:bodyPr>
          <a:lstStyle/>
          <a:p>
            <a:pPr defTabSz="914400" eaLnBrk="0" fontAlgn="base" hangingPunct="0">
              <a:spcBef>
                <a:spcPct val="0"/>
              </a:spcBef>
              <a:spcAft>
                <a:spcPct val="0"/>
              </a:spcAft>
            </a:pPr>
            <a:r>
              <a:rPr lang="zh-CN" altLang="en-US" sz="2000">
                <a:solidFill>
                  <a:srgbClr val="FFFFFF"/>
                </a:solidFill>
                <a:effectLst>
                  <a:outerShdw blurRad="38100" dist="38100" dir="2700000" algn="tl">
                    <a:srgbClr val="000000"/>
                  </a:outerShdw>
                </a:effectLst>
                <a:latin typeface="Kosher-Normal" charset="0"/>
                <a:ea typeface="ＭＳ Ｐゴシック" charset="0"/>
                <a:cs typeface="MS PGothic" charset="0"/>
              </a:rPr>
              <a:t>诺亚之约</a:t>
            </a:r>
          </a:p>
        </p:txBody>
      </p:sp>
      <p:sp>
        <p:nvSpPr>
          <p:cNvPr id="238598" name="Rectangle 7"/>
          <p:cNvSpPr>
            <a:spLocks noChangeArrowheads="1"/>
          </p:cNvSpPr>
          <p:nvPr/>
        </p:nvSpPr>
        <p:spPr bwMode="auto">
          <a:xfrm>
            <a:off x="30163" y="912813"/>
            <a:ext cx="73660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914400" eaLnBrk="0" fontAlgn="base" hangingPunct="0">
              <a:spcBef>
                <a:spcPct val="0"/>
              </a:spcBef>
              <a:spcAft>
                <a:spcPct val="0"/>
              </a:spcAft>
            </a:pPr>
            <a:r>
              <a:rPr lang="zh-CN" altLang="en-US" sz="1000">
                <a:solidFill>
                  <a:srgbClr val="FFFFFF"/>
                </a:solidFill>
                <a:latin typeface="Arial" charset="0"/>
                <a:ea typeface="SimSun" charset="0"/>
                <a:cs typeface="SimSun" charset="0"/>
              </a:rPr>
              <a:t>亚当与神同掌权（</a:t>
            </a:r>
            <a:r>
              <a:rPr lang="en-US" altLang="zh-CN" sz="1000">
                <a:solidFill>
                  <a:srgbClr val="FFFFFF"/>
                </a:solidFill>
                <a:latin typeface="Arial" charset="0"/>
                <a:ea typeface="SimSun" charset="0"/>
                <a:cs typeface="SimSun" charset="0"/>
              </a:rPr>
              <a:t> </a:t>
            </a:r>
            <a:r>
              <a:rPr lang="zh-CN" altLang="en-US" sz="1000">
                <a:solidFill>
                  <a:srgbClr val="FFFFFF"/>
                </a:solidFill>
                <a:latin typeface="Arial" charset="0"/>
                <a:ea typeface="SimSun" charset="0"/>
                <a:cs typeface="SimSun" charset="0"/>
              </a:rPr>
              <a:t>创</a:t>
            </a:r>
            <a:r>
              <a:rPr lang="en-US" altLang="zh-CN" sz="1000">
                <a:solidFill>
                  <a:srgbClr val="FFFFFF"/>
                </a:solidFill>
                <a:latin typeface="Arial" charset="0"/>
                <a:ea typeface="SimSun" charset="0"/>
                <a:cs typeface="SimSun" charset="0"/>
              </a:rPr>
              <a:t>. 1:26, 28; 2:19) </a:t>
            </a:r>
          </a:p>
        </p:txBody>
      </p:sp>
      <p:sp>
        <p:nvSpPr>
          <p:cNvPr id="238599" name="Rectangle 8"/>
          <p:cNvSpPr>
            <a:spLocks noChangeArrowheads="1"/>
          </p:cNvSpPr>
          <p:nvPr/>
        </p:nvSpPr>
        <p:spPr bwMode="auto">
          <a:xfrm>
            <a:off x="603250" y="912813"/>
            <a:ext cx="1009650"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914400" eaLnBrk="0" fontAlgn="base" hangingPunct="0">
              <a:spcBef>
                <a:spcPct val="0"/>
              </a:spcBef>
              <a:spcAft>
                <a:spcPct val="0"/>
              </a:spcAft>
            </a:pPr>
            <a:r>
              <a:rPr lang="zh-CN" altLang="en-US" sz="1000">
                <a:solidFill>
                  <a:srgbClr val="FFFFFF"/>
                </a:solidFill>
                <a:latin typeface="Arial" charset="0"/>
                <a:ea typeface="SimSun" charset="0"/>
                <a:cs typeface="SimSun" charset="0"/>
              </a:rPr>
              <a:t>撒旦自以为神统治着这个世界</a:t>
            </a:r>
            <a:r>
              <a:rPr lang="en-US" altLang="zh-CN" sz="1000">
                <a:solidFill>
                  <a:srgbClr val="FFFFFF"/>
                </a:solidFill>
                <a:latin typeface="Arial" charset="0"/>
                <a:ea typeface="SimSun" charset="0"/>
                <a:cs typeface="SimSun" charset="0"/>
              </a:rPr>
              <a:t> (</a:t>
            </a:r>
            <a:r>
              <a:rPr lang="zh-CN" altLang="en-US" sz="1000">
                <a:solidFill>
                  <a:srgbClr val="FFFFFF"/>
                </a:solidFill>
                <a:latin typeface="Arial" charset="0"/>
                <a:ea typeface="SimSun" charset="0"/>
                <a:cs typeface="SimSun" charset="0"/>
              </a:rPr>
              <a:t>创</a:t>
            </a:r>
            <a:r>
              <a:rPr lang="en-US" altLang="zh-CN" sz="1000">
                <a:solidFill>
                  <a:srgbClr val="FFFFFF"/>
                </a:solidFill>
                <a:latin typeface="Arial" charset="0"/>
                <a:ea typeface="SimSun" charset="0"/>
                <a:cs typeface="SimSun" charset="0"/>
              </a:rPr>
              <a:t>. 3:15; </a:t>
            </a:r>
          </a:p>
          <a:p>
            <a:pPr algn="ctr" defTabSz="914400" eaLnBrk="0" fontAlgn="base" hangingPunct="0">
              <a:spcBef>
                <a:spcPct val="0"/>
              </a:spcBef>
              <a:spcAft>
                <a:spcPct val="0"/>
              </a:spcAft>
            </a:pPr>
            <a:r>
              <a:rPr lang="en-US" altLang="zh-CN" sz="1000">
                <a:solidFill>
                  <a:srgbClr val="FFFFFF"/>
                </a:solidFill>
                <a:latin typeface="Arial" charset="0"/>
                <a:ea typeface="SimSun" charset="0"/>
                <a:cs typeface="SimSun" charset="0"/>
              </a:rPr>
              <a:t>2 Cor. 4:4)</a:t>
            </a:r>
          </a:p>
        </p:txBody>
      </p:sp>
      <p:sp>
        <p:nvSpPr>
          <p:cNvPr id="1556489" name="Rectangle 9"/>
          <p:cNvSpPr>
            <a:spLocks noChangeArrowheads="1"/>
          </p:cNvSpPr>
          <p:nvPr/>
        </p:nvSpPr>
        <p:spPr bwMode="auto">
          <a:xfrm rot="16200000" flipH="1">
            <a:off x="215900" y="3702050"/>
            <a:ext cx="2009775" cy="454025"/>
          </a:xfrm>
          <a:prstGeom prst="rect">
            <a:avLst/>
          </a:prstGeom>
          <a:noFill/>
          <a:ln w="12700">
            <a:noFill/>
            <a:miter lim="800000"/>
            <a:headEnd/>
            <a:tailEnd/>
          </a:ln>
          <a:effectLst/>
        </p:spPr>
        <p:txBody>
          <a:bodyPr wrap="none" lIns="90488" tIns="44450" rIns="90488" bIns="44450">
            <a:spAutoFit/>
          </a:bodyPr>
          <a:lstStyle/>
          <a:p>
            <a:pPr defTabSz="914400" eaLnBrk="0" fontAlgn="base" hangingPunct="0">
              <a:spcBef>
                <a:spcPct val="0"/>
              </a:spcBef>
              <a:spcAft>
                <a:spcPct val="0"/>
              </a:spcAft>
            </a:pPr>
            <a:r>
              <a:rPr lang="zh-CN" altLang="en-US" sz="2400">
                <a:solidFill>
                  <a:srgbClr val="FFFFFF"/>
                </a:solidFill>
                <a:effectLst>
                  <a:outerShdw blurRad="38100" dist="38100" dir="2700000" algn="tl">
                    <a:srgbClr val="000000"/>
                  </a:outerShdw>
                </a:effectLst>
                <a:latin typeface="Kosher-Normal" charset="0"/>
                <a:ea typeface="ＭＳ Ｐゴシック" charset="0"/>
                <a:cs typeface="MS PGothic" charset="0"/>
              </a:rPr>
              <a:t>亚伯拉罕之约</a:t>
            </a:r>
          </a:p>
        </p:txBody>
      </p:sp>
      <p:sp>
        <p:nvSpPr>
          <p:cNvPr id="238601" name="Rectangle 10"/>
          <p:cNvSpPr>
            <a:spLocks noChangeArrowheads="1"/>
          </p:cNvSpPr>
          <p:nvPr/>
        </p:nvSpPr>
        <p:spPr bwMode="auto">
          <a:xfrm>
            <a:off x="2324100" y="2139950"/>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sp>
        <p:nvSpPr>
          <p:cNvPr id="238602" name="Rectangle 11"/>
          <p:cNvSpPr>
            <a:spLocks noChangeArrowheads="1"/>
          </p:cNvSpPr>
          <p:nvPr/>
        </p:nvSpPr>
        <p:spPr bwMode="auto">
          <a:xfrm>
            <a:off x="3016250" y="4502150"/>
            <a:ext cx="2857500" cy="1181100"/>
          </a:xfrm>
          <a:prstGeom prst="rect">
            <a:avLst/>
          </a:prstGeom>
          <a:gradFill rotWithShape="0">
            <a:gsLst>
              <a:gs pos="0">
                <a:srgbClr val="438E00"/>
              </a:gs>
              <a:gs pos="100000">
                <a:srgbClr val="1B3900"/>
              </a:gs>
            </a:gsLst>
            <a:lin ang="0" scaled="1"/>
          </a:gradFill>
          <a:ln w="12700">
            <a:solidFill>
              <a:srgbClr val="000000"/>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sp>
        <p:nvSpPr>
          <p:cNvPr id="1556492" name="Rectangle 12"/>
          <p:cNvSpPr>
            <a:spLocks noChangeArrowheads="1"/>
          </p:cNvSpPr>
          <p:nvPr/>
        </p:nvSpPr>
        <p:spPr bwMode="auto">
          <a:xfrm>
            <a:off x="1847850" y="5695950"/>
            <a:ext cx="3949700" cy="609600"/>
          </a:xfrm>
          <a:prstGeom prst="rect">
            <a:avLst/>
          </a:prstGeom>
          <a:gradFill rotWithShape="0">
            <a:gsLst>
              <a:gs pos="0">
                <a:schemeClr val="tx1"/>
              </a:gs>
              <a:gs pos="100000">
                <a:schemeClr val="tx1">
                  <a:gamma/>
                  <a:shade val="0"/>
                  <a:invGamma/>
                </a:schemeClr>
              </a:gs>
            </a:gsLst>
            <a:lin ang="0" scaled="1"/>
          </a:gradFill>
          <a:ln w="12700">
            <a:solidFill>
              <a:srgbClr val="000000"/>
            </a:solidFill>
            <a:miter lim="800000"/>
            <a:headEnd/>
            <a:tailEnd/>
          </a:ln>
          <a:effec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269324" name="Rectangle 13"/>
          <p:cNvSpPr>
            <a:spLocks noChangeArrowheads="1"/>
          </p:cNvSpPr>
          <p:nvPr/>
        </p:nvSpPr>
        <p:spPr bwMode="auto">
          <a:xfrm>
            <a:off x="2289175" y="2060575"/>
            <a:ext cx="1260475" cy="393700"/>
          </a:xfrm>
          <a:prstGeom prst="rect">
            <a:avLst/>
          </a:prstGeom>
          <a:noFill/>
          <a:ln w="12700">
            <a:noFill/>
            <a:miter lim="800000"/>
            <a:headEnd/>
            <a:tailEnd/>
          </a:ln>
          <a:effectLst/>
          <a:extLst/>
        </p:spPr>
        <p:txBody>
          <a:bodyPr lIns="90488" tIns="44450" rIns="90488" bIns="44450">
            <a:spAutoFit/>
          </a:bodyPr>
          <a:lstStyle/>
          <a:p>
            <a:pPr defTabSz="914400" eaLnBrk="0" fontAlgn="base" hangingPunct="0">
              <a:spcBef>
                <a:spcPct val="0"/>
              </a:spcBef>
              <a:spcAft>
                <a:spcPct val="0"/>
              </a:spcAft>
              <a:defRPr/>
            </a:pPr>
            <a:r>
              <a:rPr lang="zh-CN" altLang="en-US" sz="2000" b="1" dirty="0">
                <a:solidFill>
                  <a:srgbClr val="FFFFFF"/>
                </a:solidFill>
                <a:effectLst>
                  <a:glow rad="101600">
                    <a:srgbClr val="010201">
                      <a:alpha val="75000"/>
                    </a:srgbClr>
                  </a:glow>
                </a:effectLst>
                <a:latin typeface="Kosher-Normal" charset="0"/>
                <a:ea typeface="MS PGothic" charset="0"/>
                <a:cs typeface="MS PGothic" charset="0"/>
              </a:rPr>
              <a:t>土地之约</a:t>
            </a:r>
          </a:p>
        </p:txBody>
      </p:sp>
      <p:sp>
        <p:nvSpPr>
          <p:cNvPr id="269325" name="Rectangle 14"/>
          <p:cNvSpPr>
            <a:spLocks noChangeArrowheads="1"/>
          </p:cNvSpPr>
          <p:nvPr/>
        </p:nvSpPr>
        <p:spPr bwMode="auto">
          <a:xfrm>
            <a:off x="2368550" y="3308350"/>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defTabSz="914400" fontAlgn="base">
              <a:spcBef>
                <a:spcPct val="0"/>
              </a:spcBef>
              <a:spcAft>
                <a:spcPct val="0"/>
              </a:spcAft>
              <a:defRPr/>
            </a:pPr>
            <a:endParaRPr lang="en-US" sz="2400">
              <a:solidFill>
                <a:srgbClr val="FFFFFF"/>
              </a:solidFill>
              <a:latin typeface="Times New Roman" charset="0"/>
              <a:ea typeface="MS PGothic" charset="0"/>
              <a:cs typeface="MS PGothic" charset="0"/>
            </a:endParaRPr>
          </a:p>
        </p:txBody>
      </p:sp>
      <p:sp>
        <p:nvSpPr>
          <p:cNvPr id="269326" name="Rectangle 15"/>
          <p:cNvSpPr>
            <a:spLocks noChangeArrowheads="1"/>
          </p:cNvSpPr>
          <p:nvPr/>
        </p:nvSpPr>
        <p:spPr bwMode="auto">
          <a:xfrm>
            <a:off x="2549525" y="3257550"/>
            <a:ext cx="1203325" cy="393700"/>
          </a:xfrm>
          <a:prstGeom prst="rect">
            <a:avLst/>
          </a:prstGeom>
          <a:noFill/>
          <a:ln w="12700">
            <a:noFill/>
            <a:miter lim="800000"/>
            <a:headEnd/>
            <a:tailEnd/>
          </a:ln>
          <a:effectLst/>
          <a:extLst/>
        </p:spPr>
        <p:txBody>
          <a:bodyPr wrap="none" lIns="90488" tIns="44450" rIns="90488" bIns="44450">
            <a:spAutoFit/>
          </a:bodyPr>
          <a:lstStyle/>
          <a:p>
            <a:pPr defTabSz="914400" eaLnBrk="0" fontAlgn="base" hangingPunct="0">
              <a:spcBef>
                <a:spcPct val="0"/>
              </a:spcBef>
              <a:spcAft>
                <a:spcPct val="0"/>
              </a:spcAft>
              <a:defRPr/>
            </a:pPr>
            <a:r>
              <a:rPr lang="zh-CN" altLang="en-US" sz="2000" b="1" dirty="0">
                <a:solidFill>
                  <a:srgbClr val="FFFFFF"/>
                </a:solidFill>
                <a:effectLst>
                  <a:glow rad="101600">
                    <a:srgbClr val="010201">
                      <a:alpha val="75000"/>
                    </a:srgbClr>
                  </a:glow>
                </a:effectLst>
                <a:latin typeface="Kosher-Normal" charset="0"/>
                <a:ea typeface="MS PGothic" charset="0"/>
                <a:cs typeface="MS PGothic" charset="0"/>
              </a:rPr>
              <a:t>大卫之约</a:t>
            </a:r>
          </a:p>
        </p:txBody>
      </p:sp>
      <p:sp>
        <p:nvSpPr>
          <p:cNvPr id="1556496" name="Rectangle 16"/>
          <p:cNvSpPr>
            <a:spLocks noChangeArrowheads="1"/>
          </p:cNvSpPr>
          <p:nvPr/>
        </p:nvSpPr>
        <p:spPr bwMode="auto">
          <a:xfrm>
            <a:off x="3108325" y="4418013"/>
            <a:ext cx="692150" cy="393700"/>
          </a:xfrm>
          <a:prstGeom prst="rect">
            <a:avLst/>
          </a:prstGeom>
          <a:noFill/>
          <a:ln w="12700">
            <a:noFill/>
            <a:miter lim="800000"/>
            <a:headEnd/>
            <a:tailEnd/>
          </a:ln>
          <a:effectLst/>
        </p:spPr>
        <p:txBody>
          <a:bodyPr wrap="none" lIns="90488" tIns="44450" rIns="90488" bIns="44450">
            <a:spAutoFit/>
          </a:bodyPr>
          <a:lstStyle/>
          <a:p>
            <a:pPr defTabSz="914400" eaLnBrk="0" fontAlgn="base" hangingPunct="0">
              <a:spcBef>
                <a:spcPct val="0"/>
              </a:spcBef>
              <a:spcAft>
                <a:spcPct val="0"/>
              </a:spcAft>
              <a:defRPr/>
            </a:pPr>
            <a:r>
              <a:rPr lang="zh-CN" altLang="en-US" sz="2000" b="1" dirty="0">
                <a:solidFill>
                  <a:srgbClr val="FFFFFF"/>
                </a:solidFill>
                <a:effectLst>
                  <a:glow rad="101600">
                    <a:srgbClr val="010201">
                      <a:alpha val="75000"/>
                    </a:srgbClr>
                  </a:glow>
                </a:effectLst>
                <a:latin typeface="Kosher-Normal" charset="0"/>
                <a:ea typeface="MS PGothic" charset="0"/>
                <a:cs typeface="MS PGothic" charset="0"/>
              </a:rPr>
              <a:t>新约</a:t>
            </a:r>
          </a:p>
        </p:txBody>
      </p:sp>
      <p:sp>
        <p:nvSpPr>
          <p:cNvPr id="238608" name="Rectangle 17"/>
          <p:cNvSpPr>
            <a:spLocks noChangeArrowheads="1"/>
          </p:cNvSpPr>
          <p:nvPr/>
        </p:nvSpPr>
        <p:spPr bwMode="auto">
          <a:xfrm>
            <a:off x="1927225" y="5654675"/>
            <a:ext cx="12033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eaLnBrk="0" fontAlgn="base" hangingPunct="0">
              <a:spcBef>
                <a:spcPct val="0"/>
              </a:spcBef>
              <a:spcAft>
                <a:spcPct val="0"/>
              </a:spcAft>
            </a:pPr>
            <a:r>
              <a:rPr lang="zh-CN" altLang="en-US" sz="2000" b="1">
                <a:solidFill>
                  <a:srgbClr val="000000"/>
                </a:solidFill>
                <a:latin typeface="Kosher-Normal" charset="0"/>
                <a:ea typeface="SimSun" charset="0"/>
                <a:cs typeface="SimSun" charset="0"/>
              </a:rPr>
              <a:t>摩西之约</a:t>
            </a:r>
          </a:p>
        </p:txBody>
      </p:sp>
      <p:grpSp>
        <p:nvGrpSpPr>
          <p:cNvPr id="238609" name="Group 18"/>
          <p:cNvGrpSpPr>
            <a:grpSpLocks/>
          </p:cNvGrpSpPr>
          <p:nvPr/>
        </p:nvGrpSpPr>
        <p:grpSpPr bwMode="auto">
          <a:xfrm>
            <a:off x="5689600" y="1376363"/>
            <a:ext cx="165100" cy="279400"/>
            <a:chOff x="3584" y="867"/>
            <a:chExt cx="104" cy="176"/>
          </a:xfrm>
        </p:grpSpPr>
        <p:sp>
          <p:nvSpPr>
            <p:cNvPr id="238695"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38696"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grpSp>
      <p:sp>
        <p:nvSpPr>
          <p:cNvPr id="238610" name="Rectangle 21"/>
          <p:cNvSpPr>
            <a:spLocks noChangeArrowheads="1"/>
          </p:cNvSpPr>
          <p:nvPr/>
        </p:nvSpPr>
        <p:spPr bwMode="auto">
          <a:xfrm>
            <a:off x="1519238" y="912813"/>
            <a:ext cx="18065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914400" eaLnBrk="0" fontAlgn="base" hangingPunct="0">
              <a:spcBef>
                <a:spcPct val="0"/>
              </a:spcBef>
              <a:spcAft>
                <a:spcPct val="0"/>
              </a:spcAft>
            </a:pPr>
            <a:r>
              <a:rPr lang="zh-CN" altLang="en-US" sz="1000">
                <a:solidFill>
                  <a:srgbClr val="FFFFFF"/>
                </a:solidFill>
                <a:latin typeface="Arial" charset="0"/>
                <a:ea typeface="SimSun" charset="0"/>
                <a:cs typeface="SimSun" charset="0"/>
              </a:rPr>
              <a:t>神与亚伯拉罕立约透过以色列成为“祭司的国度”重新建立人的统治权  </a:t>
            </a:r>
            <a:r>
              <a:rPr lang="en-US" altLang="zh-CN" sz="1000">
                <a:solidFill>
                  <a:srgbClr val="FFFFFF"/>
                </a:solidFill>
                <a:latin typeface="Arial" charset="0"/>
                <a:ea typeface="SimSun" charset="0"/>
                <a:cs typeface="SimSun" charset="0"/>
              </a:rPr>
              <a:t>(</a:t>
            </a:r>
            <a:r>
              <a:rPr lang="zh-CN" altLang="en-US" sz="1000">
                <a:solidFill>
                  <a:srgbClr val="FFFFFF"/>
                </a:solidFill>
                <a:latin typeface="Arial" charset="0"/>
                <a:ea typeface="SimSun" charset="0"/>
                <a:cs typeface="SimSun" charset="0"/>
              </a:rPr>
              <a:t>创</a:t>
            </a:r>
            <a:r>
              <a:rPr lang="en-US" altLang="zh-CN" sz="1000">
                <a:solidFill>
                  <a:srgbClr val="FFFFFF"/>
                </a:solidFill>
                <a:latin typeface="Arial" charset="0"/>
                <a:ea typeface="SimSun" charset="0"/>
                <a:cs typeface="SimSun" charset="0"/>
              </a:rPr>
              <a:t>. 12:1-3; </a:t>
            </a:r>
            <a:r>
              <a:rPr lang="zh-CN" altLang="en-US" sz="1000">
                <a:solidFill>
                  <a:srgbClr val="FFFFFF"/>
                </a:solidFill>
                <a:latin typeface="Arial" charset="0"/>
                <a:ea typeface="SimSun" charset="0"/>
                <a:cs typeface="SimSun" charset="0"/>
              </a:rPr>
              <a:t>出</a:t>
            </a:r>
            <a:r>
              <a:rPr lang="en-US" altLang="zh-CN" sz="1000">
                <a:solidFill>
                  <a:srgbClr val="FFFFFF"/>
                </a:solidFill>
                <a:latin typeface="Arial" charset="0"/>
                <a:ea typeface="SimSun" charset="0"/>
                <a:cs typeface="SimSun" charset="0"/>
              </a:rPr>
              <a:t>. 19:6)</a:t>
            </a:r>
          </a:p>
        </p:txBody>
      </p:sp>
      <p:sp>
        <p:nvSpPr>
          <p:cNvPr id="1556502" name="Rectangle 22"/>
          <p:cNvSpPr>
            <a:spLocks noChangeArrowheads="1"/>
          </p:cNvSpPr>
          <p:nvPr/>
        </p:nvSpPr>
        <p:spPr bwMode="auto">
          <a:xfrm>
            <a:off x="90488" y="708025"/>
            <a:ext cx="1389062" cy="274638"/>
          </a:xfrm>
          <a:prstGeom prst="rect">
            <a:avLst/>
          </a:prstGeom>
          <a:noFill/>
          <a:ln w="12700">
            <a:noFill/>
            <a:miter lim="800000"/>
            <a:headEnd/>
            <a:tailEnd/>
          </a:ln>
          <a:effectLst/>
        </p:spPr>
        <p:txBody>
          <a:bodyPr wrap="none" lIns="90488" tIns="44450" rIns="90488" bIns="44450">
            <a:spAutoFit/>
          </a:bodyPr>
          <a:lstStyle/>
          <a:p>
            <a:pPr algn="ctr" defTabSz="914400" eaLnBrk="0" fontAlgn="base" hangingPunct="0">
              <a:spcBef>
                <a:spcPct val="0"/>
              </a:spcBef>
              <a:spcAft>
                <a:spcPct val="0"/>
              </a:spcAft>
              <a:defRPr/>
            </a:pPr>
            <a:r>
              <a:rPr lang="zh-CN" altLang="en-US" sz="1200" b="1">
                <a:solidFill>
                  <a:srgbClr val="FFA040"/>
                </a:solidFill>
                <a:effectLst>
                  <a:outerShdw blurRad="38100" dist="38100" dir="2700000" algn="tl">
                    <a:srgbClr val="000000"/>
                  </a:outerShdw>
                </a:effectLst>
                <a:latin typeface="Scholar" charset="0"/>
                <a:ea typeface="SimSun" charset="0"/>
                <a:cs typeface="MS PGothic" charset="0"/>
              </a:rPr>
              <a:t>国度概念的教导</a:t>
            </a:r>
            <a:r>
              <a:rPr lang="en-US" altLang="zh-CN" sz="1200" b="1">
                <a:solidFill>
                  <a:srgbClr val="FFA040"/>
                </a:solidFill>
                <a:effectLst>
                  <a:outerShdw blurRad="38100" dist="38100" dir="2700000" algn="tl">
                    <a:srgbClr val="000000"/>
                  </a:outerShdw>
                </a:effectLst>
                <a:latin typeface="Scholar" charset="0"/>
                <a:ea typeface="SimSun" charset="0"/>
                <a:cs typeface="MS PGothic" charset="0"/>
              </a:rPr>
              <a:t>...</a:t>
            </a:r>
          </a:p>
        </p:txBody>
      </p:sp>
      <p:sp>
        <p:nvSpPr>
          <p:cNvPr id="238612" name="Line 23"/>
          <p:cNvSpPr>
            <a:spLocks noChangeShapeType="1"/>
          </p:cNvSpPr>
          <p:nvPr/>
        </p:nvSpPr>
        <p:spPr bwMode="auto">
          <a:xfrm>
            <a:off x="701675" y="1149350"/>
            <a:ext cx="0" cy="406400"/>
          </a:xfrm>
          <a:prstGeom prst="line">
            <a:avLst/>
          </a:prstGeom>
          <a:noFill/>
          <a:ln w="12700">
            <a:solidFill>
              <a:schemeClr val="accent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38613" name="Freeform 24"/>
          <p:cNvSpPr>
            <a:spLocks/>
          </p:cNvSpPr>
          <p:nvPr/>
        </p:nvSpPr>
        <p:spPr bwMode="auto">
          <a:xfrm>
            <a:off x="641350" y="1489075"/>
            <a:ext cx="122238" cy="179388"/>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38614" name="Rectangle 25"/>
          <p:cNvSpPr>
            <a:spLocks noChangeArrowheads="1"/>
          </p:cNvSpPr>
          <p:nvPr/>
        </p:nvSpPr>
        <p:spPr bwMode="auto">
          <a:xfrm>
            <a:off x="190500" y="1781175"/>
            <a:ext cx="8810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914400" eaLnBrk="0" fontAlgn="base" hangingPunct="0">
              <a:spcBef>
                <a:spcPct val="0"/>
              </a:spcBef>
              <a:spcAft>
                <a:spcPct val="0"/>
              </a:spcAft>
            </a:pPr>
            <a:r>
              <a:rPr lang="zh-CN" altLang="en-US" sz="1000">
                <a:solidFill>
                  <a:srgbClr val="FFFFFF"/>
                </a:solidFill>
                <a:latin typeface="Arial" charset="0"/>
                <a:ea typeface="SimSun" charset="0"/>
                <a:cs typeface="SimSun" charset="0"/>
              </a:rPr>
              <a:t>人的堕落 </a:t>
            </a:r>
            <a:r>
              <a:rPr lang="en-US" altLang="zh-CN" sz="1000">
                <a:solidFill>
                  <a:srgbClr val="FFFFFF"/>
                </a:solidFill>
                <a:latin typeface="Arial" charset="0"/>
                <a:ea typeface="SimSun" charset="0"/>
                <a:cs typeface="SimSun" charset="0"/>
              </a:rPr>
              <a:t>(</a:t>
            </a:r>
            <a:r>
              <a:rPr lang="zh-CN" altLang="en-US" sz="1000">
                <a:solidFill>
                  <a:srgbClr val="FFFFFF"/>
                </a:solidFill>
                <a:latin typeface="Arial" charset="0"/>
                <a:ea typeface="SimSun" charset="0"/>
                <a:cs typeface="SimSun" charset="0"/>
              </a:rPr>
              <a:t>创</a:t>
            </a:r>
            <a:r>
              <a:rPr lang="en-US" altLang="zh-CN" sz="1000">
                <a:solidFill>
                  <a:srgbClr val="FFFFFF"/>
                </a:solidFill>
                <a:latin typeface="Arial" charset="0"/>
                <a:ea typeface="SimSun" charset="0"/>
                <a:cs typeface="SimSun" charset="0"/>
              </a:rPr>
              <a:t> 3)</a:t>
            </a:r>
          </a:p>
        </p:txBody>
      </p:sp>
      <p:sp>
        <p:nvSpPr>
          <p:cNvPr id="238615" name="Rectangle 26"/>
          <p:cNvSpPr>
            <a:spLocks noChangeArrowheads="1"/>
          </p:cNvSpPr>
          <p:nvPr/>
        </p:nvSpPr>
        <p:spPr bwMode="auto">
          <a:xfrm>
            <a:off x="3348038" y="912813"/>
            <a:ext cx="1304925"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914400" eaLnBrk="0" fontAlgn="base" hangingPunct="0">
              <a:spcBef>
                <a:spcPct val="0"/>
              </a:spcBef>
              <a:spcAft>
                <a:spcPct val="0"/>
              </a:spcAft>
            </a:pPr>
            <a:r>
              <a:rPr lang="zh-CN" altLang="en-US" sz="1000">
                <a:solidFill>
                  <a:srgbClr val="FFFFFF"/>
                </a:solidFill>
                <a:latin typeface="Arial" charset="0"/>
                <a:ea typeface="SimSun" charset="0"/>
                <a:cs typeface="SimSun" charset="0"/>
              </a:rPr>
              <a:t>以色列失去祭司国度的见证，于是被掳受外邦统治 </a:t>
            </a:r>
            <a:endParaRPr lang="en-US" altLang="zh-CN" sz="1000">
              <a:solidFill>
                <a:srgbClr val="FFFFFF"/>
              </a:solidFill>
              <a:latin typeface="Arial" charset="0"/>
              <a:ea typeface="SimSun" charset="0"/>
              <a:cs typeface="SimSun" charset="0"/>
            </a:endParaRPr>
          </a:p>
        </p:txBody>
      </p:sp>
      <p:sp>
        <p:nvSpPr>
          <p:cNvPr id="269336" name="Rectangle 27"/>
          <p:cNvSpPr>
            <a:spLocks noChangeArrowheads="1"/>
          </p:cNvSpPr>
          <p:nvPr/>
        </p:nvSpPr>
        <p:spPr bwMode="auto">
          <a:xfrm>
            <a:off x="3184525" y="4737100"/>
            <a:ext cx="2143125" cy="1013098"/>
          </a:xfrm>
          <a:prstGeom prst="rect">
            <a:avLst/>
          </a:prstGeom>
          <a:noFill/>
          <a:ln w="12700">
            <a:noFill/>
            <a:miter lim="800000"/>
            <a:headEnd/>
            <a:tailEnd/>
          </a:ln>
          <a:effectLst/>
          <a:extLst/>
        </p:spPr>
        <p:txBody>
          <a:bodyPr lIns="90488" tIns="44450" rIns="90488" bIns="44450">
            <a:spAutoFit/>
          </a:bodyPr>
          <a:lstStyle/>
          <a:p>
            <a:pPr defTabSz="914400" eaLnBrk="0" fontAlgn="base" hangingPunct="0">
              <a:spcBef>
                <a:spcPct val="0"/>
              </a:spcBef>
              <a:spcAft>
                <a:spcPct val="0"/>
              </a:spcAft>
              <a:defRPr/>
            </a:pPr>
            <a:r>
              <a:rPr lang="zh-CN" altLang="en-US" sz="1000" b="1" dirty="0">
                <a:solidFill>
                  <a:srgbClr val="FFFFFF"/>
                </a:solidFill>
                <a:effectLst>
                  <a:glow rad="101600">
                    <a:srgbClr val="010201">
                      <a:alpha val="75000"/>
                    </a:srgbClr>
                  </a:glow>
                </a:effectLst>
                <a:latin typeface="Kosher-Normal" charset="0"/>
                <a:ea typeface="MS PGothic" charset="0"/>
                <a:cs typeface="MS PGothic" charset="0"/>
              </a:rPr>
              <a:t>耶利米书</a:t>
            </a:r>
            <a:r>
              <a:rPr lang="en-US" altLang="zh-CN" sz="1000" b="1" dirty="0">
                <a:solidFill>
                  <a:srgbClr val="FFFFFF"/>
                </a:solidFill>
                <a:effectLst>
                  <a:glow rad="101600">
                    <a:srgbClr val="010201">
                      <a:alpha val="75000"/>
                    </a:srgbClr>
                  </a:glow>
                </a:effectLst>
                <a:latin typeface="Kosher-Normal" charset="0"/>
                <a:ea typeface="MS PGothic" charset="0"/>
                <a:cs typeface="MS PGothic" charset="0"/>
              </a:rPr>
              <a:t>31:31-34 </a:t>
            </a:r>
            <a:r>
              <a:rPr lang="zh-CN" altLang="en-US" sz="1000" b="1" dirty="0">
                <a:solidFill>
                  <a:srgbClr val="FFFFFF"/>
                </a:solidFill>
                <a:effectLst>
                  <a:glow rad="101600">
                    <a:srgbClr val="010201">
                      <a:alpha val="75000"/>
                    </a:srgbClr>
                  </a:glow>
                </a:effectLst>
                <a:latin typeface="Kosher-Normal" charset="0"/>
                <a:ea typeface="MS PGothic" charset="0"/>
                <a:cs typeface="MS PGothic" charset="0"/>
              </a:rPr>
              <a:t>应许</a:t>
            </a:r>
            <a:r>
              <a:rPr lang="en-US" altLang="zh-CN" sz="1000" b="1" dirty="0">
                <a:solidFill>
                  <a:srgbClr val="FFFFFF"/>
                </a:solidFill>
                <a:effectLst>
                  <a:glow rad="101600">
                    <a:srgbClr val="010201">
                      <a:alpha val="75000"/>
                    </a:srgbClr>
                  </a:glow>
                </a:effectLst>
                <a:latin typeface="Kosher-Normal" charset="0"/>
                <a:ea typeface="MS PGothic" charset="0"/>
                <a:cs typeface="MS PGothic" charset="0"/>
              </a:rPr>
              <a:t>:</a:t>
            </a:r>
          </a:p>
          <a:p>
            <a:pPr defTabSz="914400" eaLnBrk="0" fontAlgn="base" hangingPunct="0">
              <a:spcBef>
                <a:spcPct val="0"/>
              </a:spcBef>
              <a:spcAft>
                <a:spcPct val="0"/>
              </a:spcAft>
              <a:defRPr/>
            </a:pPr>
            <a:r>
              <a:rPr lang="zh-CN" altLang="en-US" sz="1000" b="1" dirty="0">
                <a:solidFill>
                  <a:srgbClr val="FFFFFF"/>
                </a:solidFill>
                <a:effectLst>
                  <a:glow rad="101600">
                    <a:srgbClr val="010201">
                      <a:alpha val="75000"/>
                    </a:srgbClr>
                  </a:glow>
                </a:effectLst>
                <a:latin typeface="Kosher-Normal" charset="0"/>
                <a:ea typeface="MS PGothic" charset="0"/>
                <a:cs typeface="MS PGothic" charset="0"/>
              </a:rPr>
              <a:t>赦免</a:t>
            </a:r>
          </a:p>
          <a:p>
            <a:pPr defTabSz="914400" eaLnBrk="0" fontAlgn="base" hangingPunct="0">
              <a:spcBef>
                <a:spcPct val="0"/>
              </a:spcBef>
              <a:spcAft>
                <a:spcPct val="0"/>
              </a:spcAft>
              <a:defRPr/>
            </a:pPr>
            <a:r>
              <a:rPr lang="zh-CN" altLang="en-US" sz="1000" b="1" dirty="0">
                <a:solidFill>
                  <a:srgbClr val="FFFFFF"/>
                </a:solidFill>
                <a:effectLst>
                  <a:glow rad="101600">
                    <a:srgbClr val="010201">
                      <a:alpha val="75000"/>
                    </a:srgbClr>
                  </a:glow>
                </a:effectLst>
                <a:latin typeface="Kosher-Normal" charset="0"/>
                <a:ea typeface="MS PGothic" charset="0"/>
                <a:cs typeface="MS PGothic" charset="0"/>
              </a:rPr>
              <a:t>圣灵内住</a:t>
            </a:r>
          </a:p>
          <a:p>
            <a:pPr defTabSz="914400" eaLnBrk="0" fontAlgn="base" hangingPunct="0">
              <a:spcBef>
                <a:spcPct val="0"/>
              </a:spcBef>
              <a:spcAft>
                <a:spcPct val="0"/>
              </a:spcAft>
              <a:defRPr/>
            </a:pPr>
            <a:r>
              <a:rPr lang="zh-CN" altLang="en-US" sz="1000" b="1" dirty="0">
                <a:solidFill>
                  <a:srgbClr val="FFFFFF"/>
                </a:solidFill>
                <a:effectLst>
                  <a:glow rad="101600">
                    <a:srgbClr val="010201">
                      <a:alpha val="75000"/>
                    </a:srgbClr>
                  </a:glow>
                </a:effectLst>
                <a:latin typeface="Kosher-Normal" charset="0"/>
                <a:ea typeface="MS PGothic" charset="0"/>
                <a:cs typeface="MS PGothic" charset="0"/>
              </a:rPr>
              <a:t>新心，新人，新思想 </a:t>
            </a:r>
          </a:p>
          <a:p>
            <a:pPr defTabSz="914400" eaLnBrk="0" fontAlgn="base" hangingPunct="0">
              <a:spcBef>
                <a:spcPct val="0"/>
              </a:spcBef>
              <a:spcAft>
                <a:spcPct val="0"/>
              </a:spcAft>
              <a:defRPr/>
            </a:pPr>
            <a:r>
              <a:rPr lang="zh-CN" altLang="en-US" sz="1000" b="1" dirty="0">
                <a:solidFill>
                  <a:srgbClr val="FFFFFF"/>
                </a:solidFill>
                <a:effectLst>
                  <a:glow rad="101600">
                    <a:srgbClr val="010201">
                      <a:alpha val="75000"/>
                    </a:srgbClr>
                  </a:glow>
                </a:effectLst>
                <a:latin typeface="Kosher-Normal" charset="0"/>
                <a:ea typeface="MS PGothic" charset="0"/>
                <a:cs typeface="MS PGothic" charset="0"/>
              </a:rPr>
              <a:t>以色列与犹大重新统一</a:t>
            </a:r>
          </a:p>
          <a:p>
            <a:pPr defTabSz="914400" eaLnBrk="0" fontAlgn="base" hangingPunct="0">
              <a:spcBef>
                <a:spcPct val="0"/>
              </a:spcBef>
              <a:spcAft>
                <a:spcPct val="0"/>
              </a:spcAft>
              <a:defRPr/>
            </a:pPr>
            <a:r>
              <a:rPr lang="zh-CN" altLang="en-US" sz="1000" b="1" dirty="0">
                <a:solidFill>
                  <a:srgbClr val="FFFFFF"/>
                </a:solidFill>
                <a:effectLst>
                  <a:glow rad="101600">
                    <a:srgbClr val="010201">
                      <a:alpha val="75000"/>
                    </a:srgbClr>
                  </a:glow>
                </a:effectLst>
                <a:latin typeface="Kosher-Normal" charset="0"/>
                <a:ea typeface="MS PGothic" charset="0"/>
                <a:cs typeface="MS PGothic" charset="0"/>
              </a:rPr>
              <a:t>不需要传福音 </a:t>
            </a:r>
            <a:endParaRPr lang="en-US" altLang="zh-CN" sz="1000" b="1" dirty="0">
              <a:solidFill>
                <a:srgbClr val="FFFFFF"/>
              </a:solidFill>
              <a:effectLst>
                <a:glow rad="101600">
                  <a:srgbClr val="010201">
                    <a:alpha val="75000"/>
                  </a:srgbClr>
                </a:glow>
              </a:effectLst>
              <a:latin typeface="Kosher-Normal" charset="0"/>
              <a:ea typeface="MS PGothic" charset="0"/>
              <a:cs typeface="MS PGothic" charset="0"/>
            </a:endParaRPr>
          </a:p>
        </p:txBody>
      </p:sp>
      <p:sp>
        <p:nvSpPr>
          <p:cNvPr id="269337" name="Rectangle 28"/>
          <p:cNvSpPr>
            <a:spLocks noChangeArrowheads="1"/>
          </p:cNvSpPr>
          <p:nvPr/>
        </p:nvSpPr>
        <p:spPr bwMode="auto">
          <a:xfrm>
            <a:off x="2651124" y="3602038"/>
            <a:ext cx="2746375" cy="936154"/>
          </a:xfrm>
          <a:prstGeom prst="rect">
            <a:avLst/>
          </a:prstGeom>
          <a:noFill/>
          <a:ln w="12700">
            <a:noFill/>
            <a:miter lim="800000"/>
            <a:headEnd/>
            <a:tailEnd/>
          </a:ln>
          <a:effectLst/>
          <a:extLst/>
        </p:spPr>
        <p:txBody>
          <a:bodyPr lIns="90488" tIns="44450" rIns="90488" bIns="44450">
            <a:spAutoFit/>
          </a:bodyPr>
          <a:lstStyle/>
          <a:p>
            <a:pPr defTabSz="914400" eaLnBrk="0" fontAlgn="base" hangingPunct="0">
              <a:spcBef>
                <a:spcPct val="0"/>
              </a:spcBef>
              <a:spcAft>
                <a:spcPct val="0"/>
              </a:spcAft>
              <a:defRPr/>
            </a:pP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撒母耳下</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7:12-16 </a:t>
            </a: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永久的应许</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a:t>
            </a:r>
          </a:p>
          <a:p>
            <a:pPr defTabSz="914400" eaLnBrk="0" fontAlgn="base" hangingPunct="0">
              <a:spcBef>
                <a:spcPct val="0"/>
              </a:spcBef>
              <a:spcAft>
                <a:spcPct val="0"/>
              </a:spcAft>
              <a:defRPr/>
            </a:pP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儿子 </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a:t>
            </a: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家室”永不遭废弃</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a:t>
            </a:r>
          </a:p>
          <a:p>
            <a:pPr defTabSz="914400" eaLnBrk="0" fontAlgn="base" hangingPunct="0">
              <a:spcBef>
                <a:spcPct val="0"/>
              </a:spcBef>
              <a:spcAft>
                <a:spcPct val="0"/>
              </a:spcAft>
              <a:defRPr/>
            </a:pP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国 </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a:t>
            </a: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政治王朝</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a:t>
            </a:r>
          </a:p>
          <a:p>
            <a:pPr defTabSz="914400" eaLnBrk="0" fontAlgn="base" hangingPunct="0">
              <a:spcBef>
                <a:spcPct val="0"/>
              </a:spcBef>
              <a:spcAft>
                <a:spcPct val="0"/>
              </a:spcAft>
              <a:defRPr/>
            </a:pP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宝座 </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a:t>
            </a: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后裔接续掌权</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a:t>
            </a:r>
          </a:p>
          <a:p>
            <a:pPr defTabSz="914400" eaLnBrk="0" fontAlgn="base" hangingPunct="0">
              <a:spcBef>
                <a:spcPct val="0"/>
              </a:spcBef>
              <a:spcAft>
                <a:spcPct val="0"/>
              </a:spcAft>
              <a:defRPr/>
            </a:pP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圣殿 </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a:t>
            </a: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儿子来建造</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a:t>
            </a:r>
          </a:p>
        </p:txBody>
      </p:sp>
      <p:sp>
        <p:nvSpPr>
          <p:cNvPr id="269338" name="Rectangle 29"/>
          <p:cNvSpPr>
            <a:spLocks noChangeArrowheads="1"/>
          </p:cNvSpPr>
          <p:nvPr/>
        </p:nvSpPr>
        <p:spPr bwMode="auto">
          <a:xfrm>
            <a:off x="2333625" y="2519363"/>
            <a:ext cx="3200400" cy="766877"/>
          </a:xfrm>
          <a:prstGeom prst="rect">
            <a:avLst/>
          </a:prstGeom>
          <a:noFill/>
          <a:ln w="12700">
            <a:noFill/>
            <a:miter lim="800000"/>
            <a:headEnd/>
            <a:tailEnd/>
          </a:ln>
          <a:effectLst/>
          <a:extLst/>
        </p:spPr>
        <p:txBody>
          <a:bodyPr lIns="90488" tIns="44450" rIns="90488" bIns="44450">
            <a:spAutoFit/>
          </a:bodyPr>
          <a:lstStyle/>
          <a:p>
            <a:pPr defTabSz="914400" eaLnBrk="0" fontAlgn="base" hangingPunct="0">
              <a:spcBef>
                <a:spcPct val="0"/>
              </a:spcBef>
              <a:spcAft>
                <a:spcPct val="0"/>
              </a:spcAft>
              <a:defRPr/>
            </a:pP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创世记 </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15:18 (</a:t>
            </a: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参：申</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30:1-10)</a:t>
            </a: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的应许</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a:t>
            </a:r>
          </a:p>
          <a:p>
            <a:pPr defTabSz="914400" eaLnBrk="0" fontAlgn="base" hangingPunct="0">
              <a:spcBef>
                <a:spcPct val="0"/>
              </a:spcBef>
              <a:spcAft>
                <a:spcPct val="0"/>
              </a:spcAft>
              <a:defRPr/>
            </a:pP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从埃及哇地至幼发拉底河流域</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a:t>
            </a: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赛</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27:12)</a:t>
            </a:r>
          </a:p>
          <a:p>
            <a:pPr defTabSz="914400" eaLnBrk="0" fontAlgn="base" hangingPunct="0">
              <a:spcBef>
                <a:spcPct val="0"/>
              </a:spcBef>
              <a:spcAft>
                <a:spcPct val="0"/>
              </a:spcAft>
              <a:defRPr/>
            </a:pP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被掳归回／重建之后，土地永久占有权</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a:t>
            </a: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创</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17:8) </a:t>
            </a:r>
          </a:p>
          <a:p>
            <a:pPr defTabSz="914400" eaLnBrk="0" fontAlgn="base" hangingPunct="0">
              <a:spcBef>
                <a:spcPct val="0"/>
              </a:spcBef>
              <a:spcAft>
                <a:spcPct val="0"/>
              </a:spcAft>
              <a:defRPr/>
            </a:pP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因着巴勒斯坦地全世界蒙祝福 </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a:t>
            </a:r>
            <a:r>
              <a:rPr lang="zh-CN" altLang="en-US" sz="1100" b="1" dirty="0">
                <a:solidFill>
                  <a:srgbClr val="FFFFFF"/>
                </a:solidFill>
                <a:effectLst>
                  <a:glow rad="101600">
                    <a:srgbClr val="010201">
                      <a:alpha val="75000"/>
                    </a:srgbClr>
                  </a:glow>
                </a:effectLst>
                <a:latin typeface="Kosher-Normal" charset="0"/>
                <a:ea typeface="MS PGothic" charset="0"/>
                <a:cs typeface="MS PGothic" charset="0"/>
              </a:rPr>
              <a:t>赛</a:t>
            </a:r>
            <a:r>
              <a:rPr lang="en-US" altLang="zh-CN" sz="1100" b="1" dirty="0">
                <a:solidFill>
                  <a:srgbClr val="FFFFFF"/>
                </a:solidFill>
                <a:effectLst>
                  <a:glow rad="101600">
                    <a:srgbClr val="010201">
                      <a:alpha val="75000"/>
                    </a:srgbClr>
                  </a:glow>
                </a:effectLst>
                <a:latin typeface="Kosher-Normal" charset="0"/>
                <a:ea typeface="MS PGothic" charset="0"/>
                <a:cs typeface="MS PGothic" charset="0"/>
              </a:rPr>
              <a:t>14:1-2)</a:t>
            </a:r>
          </a:p>
        </p:txBody>
      </p:sp>
      <p:sp>
        <p:nvSpPr>
          <p:cNvPr id="238619" name="Rectangle 30"/>
          <p:cNvSpPr>
            <a:spLocks noChangeArrowheads="1"/>
          </p:cNvSpPr>
          <p:nvPr/>
        </p:nvSpPr>
        <p:spPr bwMode="auto">
          <a:xfrm>
            <a:off x="5794375" y="912813"/>
            <a:ext cx="112077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914400" eaLnBrk="0" fontAlgn="base" hangingPunct="0">
              <a:spcBef>
                <a:spcPct val="0"/>
              </a:spcBef>
              <a:spcAft>
                <a:spcPct val="0"/>
              </a:spcAft>
            </a:pPr>
            <a:r>
              <a:rPr lang="zh-CN" altLang="en-US" sz="1000">
                <a:solidFill>
                  <a:srgbClr val="FFFFFF"/>
                </a:solidFill>
                <a:latin typeface="Arial" charset="0"/>
                <a:ea typeface="SimSun" charset="0"/>
                <a:cs typeface="SimSun" charset="0"/>
              </a:rPr>
              <a:t>耶稣藉着教会以神奇的方式扩展张他的国度（太</a:t>
            </a:r>
            <a:r>
              <a:rPr lang="en-US" altLang="zh-CN" sz="1000">
                <a:solidFill>
                  <a:srgbClr val="FFFFFF"/>
                </a:solidFill>
                <a:latin typeface="Arial" charset="0"/>
                <a:ea typeface="SimSun" charset="0"/>
                <a:cs typeface="SimSun" charset="0"/>
              </a:rPr>
              <a:t>.13</a:t>
            </a:r>
            <a:r>
              <a:rPr lang="zh-CN" altLang="en-US" sz="1000">
                <a:solidFill>
                  <a:srgbClr val="FFFFFF"/>
                </a:solidFill>
                <a:latin typeface="Arial" charset="0"/>
                <a:ea typeface="SimSun" charset="0"/>
                <a:cs typeface="SimSun" charset="0"/>
              </a:rPr>
              <a:t>）</a:t>
            </a:r>
            <a:endParaRPr lang="en-US" altLang="zh-CN" sz="1000">
              <a:solidFill>
                <a:srgbClr val="FFFFFF"/>
              </a:solidFill>
              <a:latin typeface="Arial" charset="0"/>
              <a:ea typeface="SimSun" charset="0"/>
              <a:cs typeface="SimSun" charset="0"/>
            </a:endParaRPr>
          </a:p>
        </p:txBody>
      </p:sp>
      <p:sp>
        <p:nvSpPr>
          <p:cNvPr id="238620" name="Rectangle 31"/>
          <p:cNvSpPr>
            <a:spLocks noChangeArrowheads="1"/>
          </p:cNvSpPr>
          <p:nvPr/>
        </p:nvSpPr>
        <p:spPr bwMode="auto">
          <a:xfrm>
            <a:off x="4643438" y="912813"/>
            <a:ext cx="10763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914400" eaLnBrk="0" fontAlgn="base" hangingPunct="0">
              <a:spcBef>
                <a:spcPct val="0"/>
              </a:spcBef>
              <a:spcAft>
                <a:spcPct val="0"/>
              </a:spcAft>
            </a:pPr>
            <a:r>
              <a:rPr lang="zh-CN" altLang="en-US" sz="1000">
                <a:solidFill>
                  <a:srgbClr val="FFFFFF"/>
                </a:solidFill>
                <a:latin typeface="Arial" charset="0"/>
                <a:ea typeface="SimSun" charset="0"/>
                <a:cs typeface="SimSun" charset="0"/>
              </a:rPr>
              <a:t>以色列拒绝弥赛亚国度的邀请</a:t>
            </a:r>
            <a:r>
              <a:rPr lang="en-US" altLang="zh-CN" sz="1000">
                <a:solidFill>
                  <a:srgbClr val="FFFFFF"/>
                </a:solidFill>
                <a:latin typeface="Arial" charset="0"/>
                <a:ea typeface="SimSun" charset="0"/>
                <a:cs typeface="SimSun" charset="0"/>
              </a:rPr>
              <a:t>(</a:t>
            </a:r>
            <a:r>
              <a:rPr lang="zh-CN" altLang="en-US" sz="1000">
                <a:solidFill>
                  <a:srgbClr val="FFFFFF"/>
                </a:solidFill>
                <a:latin typeface="Arial" charset="0"/>
                <a:ea typeface="SimSun" charset="0"/>
                <a:cs typeface="SimSun" charset="0"/>
              </a:rPr>
              <a:t>太</a:t>
            </a:r>
            <a:r>
              <a:rPr lang="en-US" altLang="zh-CN" sz="1000">
                <a:solidFill>
                  <a:srgbClr val="FFFFFF"/>
                </a:solidFill>
                <a:latin typeface="Arial" charset="0"/>
                <a:ea typeface="SimSun" charset="0"/>
                <a:cs typeface="SimSun" charset="0"/>
              </a:rPr>
              <a:t>. 12:41-42; 23:37-39)</a:t>
            </a:r>
          </a:p>
        </p:txBody>
      </p:sp>
      <p:sp>
        <p:nvSpPr>
          <p:cNvPr id="238621" name="Rectangle 32"/>
          <p:cNvSpPr>
            <a:spLocks noChangeArrowheads="1"/>
          </p:cNvSpPr>
          <p:nvPr/>
        </p:nvSpPr>
        <p:spPr bwMode="auto">
          <a:xfrm>
            <a:off x="6715125" y="912813"/>
            <a:ext cx="1212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914400" eaLnBrk="0" fontAlgn="base" hangingPunct="0">
              <a:spcBef>
                <a:spcPct val="0"/>
              </a:spcBef>
              <a:spcAft>
                <a:spcPct val="0"/>
              </a:spcAft>
            </a:pPr>
            <a:r>
              <a:rPr lang="zh-CN" altLang="en-US" sz="1000">
                <a:solidFill>
                  <a:srgbClr val="FFFFFF"/>
                </a:solidFill>
                <a:latin typeface="Arial" charset="0"/>
                <a:ea typeface="SimSun" charset="0"/>
                <a:cs typeface="SimSun" charset="0"/>
              </a:rPr>
              <a:t>基督得胜以色列的仇敌，以色列全家都要得救（罗</a:t>
            </a:r>
            <a:r>
              <a:rPr lang="en-US" altLang="zh-CN" sz="1000">
                <a:solidFill>
                  <a:srgbClr val="FFFFFF"/>
                </a:solidFill>
                <a:latin typeface="Arial" charset="0"/>
                <a:ea typeface="SimSun" charset="0"/>
                <a:cs typeface="SimSun" charset="0"/>
              </a:rPr>
              <a:t>11:26-27</a:t>
            </a:r>
            <a:r>
              <a:rPr lang="zh-CN" altLang="en-US" sz="1000">
                <a:solidFill>
                  <a:srgbClr val="FFFFFF"/>
                </a:solidFill>
                <a:latin typeface="Arial" charset="0"/>
                <a:ea typeface="SimSun" charset="0"/>
                <a:cs typeface="SimSun" charset="0"/>
              </a:rPr>
              <a:t>）</a:t>
            </a:r>
            <a:endParaRPr lang="en-US" altLang="zh-CN" sz="1000">
              <a:solidFill>
                <a:srgbClr val="FFFFFF"/>
              </a:solidFill>
              <a:latin typeface="Arial" charset="0"/>
              <a:ea typeface="SimSun" charset="0"/>
              <a:cs typeface="SimSun" charset="0"/>
            </a:endParaRPr>
          </a:p>
        </p:txBody>
      </p:sp>
      <p:sp>
        <p:nvSpPr>
          <p:cNvPr id="238622" name="AutoShape 33"/>
          <p:cNvSpPr>
            <a:spLocks noChangeArrowheads="1"/>
          </p:cNvSpPr>
          <p:nvPr/>
        </p:nvSpPr>
        <p:spPr bwMode="auto">
          <a:xfrm rot="-5400000">
            <a:off x="5849938" y="1503363"/>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sp>
        <p:nvSpPr>
          <p:cNvPr id="238623" name="Rectangle 34"/>
          <p:cNvSpPr>
            <a:spLocks noChangeArrowheads="1"/>
          </p:cNvSpPr>
          <p:nvPr/>
        </p:nvSpPr>
        <p:spPr bwMode="auto">
          <a:xfrm>
            <a:off x="5778500" y="4495800"/>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sp>
        <p:nvSpPr>
          <p:cNvPr id="238624" name="Rectangle 35"/>
          <p:cNvSpPr>
            <a:spLocks noChangeArrowheads="1"/>
          </p:cNvSpPr>
          <p:nvPr/>
        </p:nvSpPr>
        <p:spPr bwMode="auto">
          <a:xfrm>
            <a:off x="5784850" y="2101850"/>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sp>
        <p:nvSpPr>
          <p:cNvPr id="238625" name="Rectangle 36"/>
          <p:cNvSpPr>
            <a:spLocks noChangeArrowheads="1"/>
          </p:cNvSpPr>
          <p:nvPr/>
        </p:nvSpPr>
        <p:spPr bwMode="auto">
          <a:xfrm>
            <a:off x="7688263" y="2103438"/>
            <a:ext cx="1384300" cy="1211262"/>
          </a:xfrm>
          <a:prstGeom prst="rect">
            <a:avLst/>
          </a:prstGeom>
          <a:solidFill>
            <a:srgbClr val="CF0E3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sp>
        <p:nvSpPr>
          <p:cNvPr id="238626" name="Rectangle 37"/>
          <p:cNvSpPr>
            <a:spLocks noChangeArrowheads="1"/>
          </p:cNvSpPr>
          <p:nvPr/>
        </p:nvSpPr>
        <p:spPr bwMode="auto">
          <a:xfrm>
            <a:off x="5778500" y="3311525"/>
            <a:ext cx="3289300" cy="1193800"/>
          </a:xfrm>
          <a:prstGeom prst="rect">
            <a:avLst/>
          </a:prstGeom>
          <a:gradFill rotWithShape="0">
            <a:gsLst>
              <a:gs pos="0">
                <a:srgbClr val="371C00"/>
              </a:gs>
              <a:gs pos="100000">
                <a:srgbClr val="BA5D00"/>
              </a:gs>
            </a:gsLst>
            <a:lin ang="0" scaled="1"/>
          </a:gradFill>
          <a:ln w="12700">
            <a:solidFill>
              <a:srgbClr val="000000"/>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sp>
        <p:nvSpPr>
          <p:cNvPr id="269347" name="Rectangle 38"/>
          <p:cNvSpPr>
            <a:spLocks noChangeArrowheads="1"/>
          </p:cNvSpPr>
          <p:nvPr/>
        </p:nvSpPr>
        <p:spPr bwMode="auto">
          <a:xfrm>
            <a:off x="5786437" y="2519363"/>
            <a:ext cx="1833885" cy="698500"/>
          </a:xfrm>
          <a:prstGeom prst="rect">
            <a:avLst/>
          </a:prstGeom>
          <a:noFill/>
          <a:ln>
            <a:noFill/>
          </a:ln>
          <a:effectLst/>
          <a:extLst/>
        </p:spPr>
        <p:txBody>
          <a:bodyPr lIns="90488" tIns="44450" rIns="90488" bIns="44450">
            <a:spAutoFit/>
          </a:bodyPr>
          <a:lstStyle/>
          <a:p>
            <a:pPr algn="just" defTabSz="914400" eaLnBrk="0" fontAlgn="base" hangingPunct="0">
              <a:spcBef>
                <a:spcPct val="0"/>
              </a:spcBef>
              <a:spcAft>
                <a:spcPct val="0"/>
              </a:spcAft>
              <a:defRPr/>
            </a:pPr>
            <a:r>
              <a:rPr lang="zh-CN" altLang="en-US" sz="1000" b="1" dirty="0">
                <a:solidFill>
                  <a:srgbClr val="FFFFFF"/>
                </a:solidFill>
                <a:effectLst>
                  <a:glow rad="101600">
                    <a:srgbClr val="010201">
                      <a:alpha val="75000"/>
                    </a:srgbClr>
                  </a:glow>
                </a:effectLst>
                <a:latin typeface="Arial" charset="0"/>
                <a:ea typeface="SimSun" charset="0"/>
                <a:cs typeface="SimSun" charset="0"/>
              </a:rPr>
              <a:t>以色列因着拒绝弥赛亚受审判被赶逐出应许之地 长达</a:t>
            </a:r>
            <a:r>
              <a:rPr lang="en-US" altLang="zh-CN" sz="1000" b="1" dirty="0">
                <a:solidFill>
                  <a:srgbClr val="FFFFFF"/>
                </a:solidFill>
                <a:effectLst>
                  <a:glow rad="101600">
                    <a:srgbClr val="010201">
                      <a:alpha val="75000"/>
                    </a:srgbClr>
                  </a:glow>
                </a:effectLst>
                <a:latin typeface="Arial" charset="0"/>
                <a:ea typeface="SimSun" charset="0"/>
                <a:cs typeface="SimSun" charset="0"/>
              </a:rPr>
              <a:t>19</a:t>
            </a:r>
            <a:r>
              <a:rPr lang="zh-CN" altLang="en-US" sz="1000" b="1" dirty="0">
                <a:solidFill>
                  <a:srgbClr val="FFFFFF"/>
                </a:solidFill>
                <a:effectLst>
                  <a:glow rad="101600">
                    <a:srgbClr val="010201">
                      <a:alpha val="75000"/>
                    </a:srgbClr>
                  </a:glow>
                </a:effectLst>
                <a:latin typeface="Arial" charset="0"/>
                <a:ea typeface="SimSun" charset="0"/>
                <a:cs typeface="SimSun" charset="0"/>
              </a:rPr>
              <a:t>世纪（主后</a:t>
            </a:r>
            <a:r>
              <a:rPr lang="en-US" altLang="zh-CN" sz="1000" b="1" dirty="0">
                <a:solidFill>
                  <a:srgbClr val="FFFFFF"/>
                </a:solidFill>
                <a:effectLst>
                  <a:glow rad="101600">
                    <a:srgbClr val="010201">
                      <a:alpha val="75000"/>
                    </a:srgbClr>
                  </a:glow>
                </a:effectLst>
                <a:latin typeface="Arial" charset="0"/>
                <a:ea typeface="SimSun" charset="0"/>
                <a:cs typeface="SimSun" charset="0"/>
              </a:rPr>
              <a:t>70</a:t>
            </a:r>
            <a:r>
              <a:rPr lang="zh-CN" altLang="en-US" sz="1000" b="1" dirty="0">
                <a:solidFill>
                  <a:srgbClr val="FFFFFF"/>
                </a:solidFill>
                <a:effectLst>
                  <a:glow rad="101600">
                    <a:srgbClr val="010201">
                      <a:alpha val="75000"/>
                    </a:srgbClr>
                  </a:glow>
                </a:effectLst>
                <a:latin typeface="Arial" charset="0"/>
                <a:ea typeface="SimSun" charset="0"/>
                <a:cs typeface="SimSun" charset="0"/>
              </a:rPr>
              <a:t>－</a:t>
            </a:r>
            <a:r>
              <a:rPr lang="en-US" altLang="zh-CN" sz="1000" b="1" dirty="0">
                <a:solidFill>
                  <a:srgbClr val="FFFFFF"/>
                </a:solidFill>
                <a:effectLst>
                  <a:glow rad="101600">
                    <a:srgbClr val="010201">
                      <a:alpha val="75000"/>
                    </a:srgbClr>
                  </a:glow>
                </a:effectLst>
                <a:latin typeface="Arial" charset="0"/>
                <a:ea typeface="SimSun" charset="0"/>
                <a:cs typeface="SimSun" charset="0"/>
              </a:rPr>
              <a:t>1948</a:t>
            </a:r>
            <a:r>
              <a:rPr lang="zh-CN" altLang="en-US" sz="1000" b="1" dirty="0">
                <a:solidFill>
                  <a:srgbClr val="FFFFFF"/>
                </a:solidFill>
                <a:effectLst>
                  <a:glow rad="101600">
                    <a:srgbClr val="010201">
                      <a:alpha val="75000"/>
                    </a:srgbClr>
                  </a:glow>
                </a:effectLst>
                <a:latin typeface="Arial" charset="0"/>
                <a:ea typeface="SimSun" charset="0"/>
                <a:cs typeface="SimSun" charset="0"/>
              </a:rPr>
              <a:t>）现在部分恢复（结</a:t>
            </a:r>
            <a:r>
              <a:rPr lang="en-US" altLang="zh-CN" sz="1000" b="1" dirty="0">
                <a:solidFill>
                  <a:srgbClr val="FFFFFF"/>
                </a:solidFill>
                <a:effectLst>
                  <a:glow rad="101600">
                    <a:srgbClr val="010201">
                      <a:alpha val="75000"/>
                    </a:srgbClr>
                  </a:glow>
                </a:effectLst>
                <a:latin typeface="Arial" charset="0"/>
                <a:ea typeface="SimSun" charset="0"/>
                <a:cs typeface="SimSun" charset="0"/>
              </a:rPr>
              <a:t>37:1-7</a:t>
            </a:r>
            <a:r>
              <a:rPr lang="zh-CN" altLang="en-US" sz="1000" b="1" dirty="0">
                <a:solidFill>
                  <a:srgbClr val="FFFFFF"/>
                </a:solidFill>
                <a:effectLst>
                  <a:glow rad="101600">
                    <a:srgbClr val="010201">
                      <a:alpha val="75000"/>
                    </a:srgbClr>
                  </a:glow>
                </a:effectLst>
                <a:latin typeface="Arial" charset="0"/>
                <a:ea typeface="SimSun" charset="0"/>
                <a:cs typeface="SimSun" charset="0"/>
              </a:rPr>
              <a:t>）</a:t>
            </a:r>
            <a:endParaRPr lang="en-US" altLang="zh-CN" sz="1000" b="1" dirty="0">
              <a:solidFill>
                <a:srgbClr val="FFFFFF"/>
              </a:solidFill>
              <a:effectLst>
                <a:glow rad="101600">
                  <a:srgbClr val="010201">
                    <a:alpha val="75000"/>
                  </a:srgbClr>
                </a:glow>
              </a:effectLst>
              <a:latin typeface="Arial" charset="0"/>
              <a:ea typeface="SimSun" charset="0"/>
              <a:cs typeface="SimSun" charset="0"/>
            </a:endParaRPr>
          </a:p>
        </p:txBody>
      </p:sp>
      <p:sp>
        <p:nvSpPr>
          <p:cNvPr id="269348" name="Rectangle 39"/>
          <p:cNvSpPr>
            <a:spLocks noChangeArrowheads="1"/>
          </p:cNvSpPr>
          <p:nvPr/>
        </p:nvSpPr>
        <p:spPr bwMode="auto">
          <a:xfrm>
            <a:off x="6022975" y="3429000"/>
            <a:ext cx="1254125" cy="698500"/>
          </a:xfrm>
          <a:prstGeom prst="rect">
            <a:avLst/>
          </a:prstGeom>
          <a:noFill/>
          <a:ln>
            <a:noFill/>
          </a:ln>
          <a:effectLst/>
          <a:extLst/>
        </p:spPr>
        <p:txBody>
          <a:bodyPr lIns="90488" tIns="44450" rIns="90488" bIns="44450">
            <a:spAutoFit/>
          </a:bodyPr>
          <a:lstStyle/>
          <a:p>
            <a:pPr algn="ctr" defTabSz="914400" eaLnBrk="0" fontAlgn="base" hangingPunct="0">
              <a:spcBef>
                <a:spcPct val="0"/>
              </a:spcBef>
              <a:spcAft>
                <a:spcPct val="0"/>
              </a:spcAft>
              <a:defRPr/>
            </a:pPr>
            <a:r>
              <a:rPr lang="zh-CN" altLang="en-US" sz="1000" b="1">
                <a:solidFill>
                  <a:srgbClr val="FFFFFF"/>
                </a:solidFill>
                <a:effectLst>
                  <a:glow rad="101600">
                    <a:srgbClr val="010201">
                      <a:alpha val="75000"/>
                    </a:srgbClr>
                  </a:glow>
                </a:effectLst>
                <a:latin typeface="Arial" charset="0"/>
                <a:ea typeface="SimSun" charset="0"/>
                <a:cs typeface="SimSun" charset="0"/>
              </a:rPr>
              <a:t>基督是教会的头，教会是属灵的圣殿（</a:t>
            </a:r>
            <a:r>
              <a:rPr lang="en-US" altLang="zh-CN" sz="1000" b="1">
                <a:solidFill>
                  <a:srgbClr val="FFFFFF"/>
                </a:solidFill>
                <a:effectLst>
                  <a:glow rad="101600">
                    <a:srgbClr val="010201">
                      <a:alpha val="75000"/>
                    </a:srgbClr>
                  </a:glow>
                </a:effectLst>
                <a:latin typeface="Arial" charset="0"/>
                <a:ea typeface="SimSun" charset="0"/>
                <a:cs typeface="SimSun" charset="0"/>
              </a:rPr>
              <a:t>2:19-22; </a:t>
            </a:r>
            <a:r>
              <a:rPr lang="zh-CN" altLang="en-US" sz="1000" b="1">
                <a:solidFill>
                  <a:srgbClr val="FFFFFF"/>
                </a:solidFill>
                <a:effectLst>
                  <a:glow rad="101600">
                    <a:srgbClr val="010201">
                      <a:alpha val="75000"/>
                    </a:srgbClr>
                  </a:glow>
                </a:effectLst>
                <a:latin typeface="Arial" charset="0"/>
                <a:ea typeface="SimSun" charset="0"/>
                <a:cs typeface="SimSun" charset="0"/>
              </a:rPr>
              <a:t>林后</a:t>
            </a:r>
            <a:r>
              <a:rPr lang="en-US" altLang="zh-CN" sz="1000" b="1">
                <a:solidFill>
                  <a:srgbClr val="FFFFFF"/>
                </a:solidFill>
                <a:effectLst>
                  <a:glow rad="101600">
                    <a:srgbClr val="010201">
                      <a:alpha val="75000"/>
                    </a:srgbClr>
                  </a:glow>
                </a:effectLst>
                <a:latin typeface="Arial" charset="0"/>
                <a:ea typeface="SimSun" charset="0"/>
                <a:cs typeface="SimSun" charset="0"/>
              </a:rPr>
              <a:t>6:16)</a:t>
            </a:r>
          </a:p>
        </p:txBody>
      </p:sp>
      <p:sp>
        <p:nvSpPr>
          <p:cNvPr id="269349" name="Rectangle 40"/>
          <p:cNvSpPr>
            <a:spLocks noChangeArrowheads="1"/>
          </p:cNvSpPr>
          <p:nvPr/>
        </p:nvSpPr>
        <p:spPr bwMode="auto">
          <a:xfrm>
            <a:off x="5903913" y="4891088"/>
            <a:ext cx="1397000" cy="574675"/>
          </a:xfrm>
          <a:prstGeom prst="rect">
            <a:avLst/>
          </a:prstGeom>
          <a:noFill/>
          <a:ln>
            <a:noFill/>
          </a:ln>
          <a:extLst/>
        </p:spPr>
        <p:txBody>
          <a:bodyPr lIns="90488" tIns="44450" rIns="90488" bIns="44450">
            <a:spAutoFit/>
          </a:bodyPr>
          <a:lstStyle/>
          <a:p>
            <a:pPr algn="ctr" defTabSz="914400" eaLnBrk="0" fontAlgn="base" hangingPunct="0">
              <a:spcBef>
                <a:spcPct val="0"/>
              </a:spcBef>
              <a:spcAft>
                <a:spcPct val="0"/>
              </a:spcAft>
              <a:defRPr/>
            </a:pPr>
            <a:r>
              <a:rPr lang="zh-CN" altLang="en-US" sz="1050" b="1" dirty="0">
                <a:solidFill>
                  <a:srgbClr val="000A0D"/>
                </a:solidFill>
                <a:latin typeface="Arial" charset="0"/>
                <a:ea typeface="SimSun" charset="0"/>
                <a:cs typeface="SimSun" charset="0"/>
              </a:rPr>
              <a:t>新约前三项取代摩西律法（路</a:t>
            </a:r>
            <a:r>
              <a:rPr lang="en-US" altLang="zh-CN" sz="1050" b="1" dirty="0">
                <a:solidFill>
                  <a:srgbClr val="000A0D"/>
                </a:solidFill>
                <a:latin typeface="Arial" charset="0"/>
                <a:ea typeface="SimSun" charset="0"/>
                <a:cs typeface="SimSun" charset="0"/>
              </a:rPr>
              <a:t>22:20; </a:t>
            </a:r>
            <a:r>
              <a:rPr lang="zh-CN" altLang="en-US" sz="1050" b="1" dirty="0">
                <a:solidFill>
                  <a:srgbClr val="000A0D"/>
                </a:solidFill>
                <a:latin typeface="Arial" charset="0"/>
                <a:ea typeface="SimSun" charset="0"/>
                <a:cs typeface="SimSun" charset="0"/>
              </a:rPr>
              <a:t>林后</a:t>
            </a:r>
            <a:r>
              <a:rPr lang="en-US" altLang="zh-CN" sz="1050" b="1" dirty="0">
                <a:solidFill>
                  <a:srgbClr val="000A0D"/>
                </a:solidFill>
                <a:latin typeface="Arial" charset="0"/>
                <a:ea typeface="SimSun" charset="0"/>
                <a:cs typeface="SimSun" charset="0"/>
              </a:rPr>
              <a:t>3:6)</a:t>
            </a:r>
          </a:p>
        </p:txBody>
      </p:sp>
      <p:sp>
        <p:nvSpPr>
          <p:cNvPr id="238630" name="AutoShape 41"/>
          <p:cNvSpPr>
            <a:spLocks noChangeArrowheads="1"/>
          </p:cNvSpPr>
          <p:nvPr/>
        </p:nvSpPr>
        <p:spPr bwMode="auto">
          <a:xfrm rot="16200000" flipH="1">
            <a:off x="7551738" y="1516063"/>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sp>
        <p:nvSpPr>
          <p:cNvPr id="238631" name="Line 42"/>
          <p:cNvSpPr>
            <a:spLocks noChangeShapeType="1"/>
          </p:cNvSpPr>
          <p:nvPr/>
        </p:nvSpPr>
        <p:spPr bwMode="auto">
          <a:xfrm>
            <a:off x="7675563" y="1689100"/>
            <a:ext cx="0" cy="40386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69352" name="Rectangle 43"/>
          <p:cNvSpPr>
            <a:spLocks noChangeArrowheads="1"/>
          </p:cNvSpPr>
          <p:nvPr/>
        </p:nvSpPr>
        <p:spPr bwMode="auto">
          <a:xfrm>
            <a:off x="7553325" y="2136775"/>
            <a:ext cx="1590675" cy="228268"/>
          </a:xfrm>
          <a:prstGeom prst="rect">
            <a:avLst/>
          </a:prstGeom>
          <a:noFill/>
          <a:ln>
            <a:noFill/>
          </a:ln>
          <a:effectLst/>
          <a:extLst/>
        </p:spPr>
        <p:txBody>
          <a:bodyPr lIns="90488" tIns="44450" rIns="90488" bIns="44450">
            <a:spAutoFit/>
          </a:bodyPr>
          <a:lstStyle/>
          <a:p>
            <a:pPr algn="ctr" defTabSz="914400" eaLnBrk="0" fontAlgn="base" hangingPunct="0">
              <a:spcBef>
                <a:spcPct val="0"/>
              </a:spcBef>
              <a:spcAft>
                <a:spcPct val="0"/>
              </a:spcAft>
              <a:defRPr/>
            </a:pPr>
            <a:r>
              <a:rPr lang="zh-CN" altLang="en-US" sz="900" b="1">
                <a:solidFill>
                  <a:srgbClr val="FFFFFF"/>
                </a:solidFill>
                <a:effectLst>
                  <a:glow rad="101600">
                    <a:srgbClr val="010201">
                      <a:alpha val="75000"/>
                    </a:srgbClr>
                  </a:glow>
                </a:effectLst>
                <a:latin typeface="Arial" charset="0"/>
                <a:ea typeface="SimSun" charset="0"/>
                <a:cs typeface="SimSun" charset="0"/>
              </a:rPr>
              <a:t>弥赛亚国度</a:t>
            </a:r>
          </a:p>
        </p:txBody>
      </p:sp>
      <p:sp>
        <p:nvSpPr>
          <p:cNvPr id="238633" name="Line 44"/>
          <p:cNvSpPr>
            <a:spLocks noChangeShapeType="1"/>
          </p:cNvSpPr>
          <p:nvPr/>
        </p:nvSpPr>
        <p:spPr bwMode="auto">
          <a:xfrm>
            <a:off x="8458200" y="2057400"/>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69354" name="Rectangle 45"/>
          <p:cNvSpPr>
            <a:spLocks noChangeArrowheads="1"/>
          </p:cNvSpPr>
          <p:nvPr/>
        </p:nvSpPr>
        <p:spPr bwMode="auto">
          <a:xfrm>
            <a:off x="7620000" y="2273300"/>
            <a:ext cx="1458913" cy="241300"/>
          </a:xfrm>
          <a:prstGeom prst="rect">
            <a:avLst/>
          </a:prstGeom>
          <a:noFill/>
          <a:ln>
            <a:noFill/>
          </a:ln>
          <a:effectLst/>
          <a:extLst/>
        </p:spPr>
        <p:txBody>
          <a:bodyPr lIns="90488" tIns="44450" rIns="90488" bIns="44450">
            <a:spAutoFit/>
          </a:bodyPr>
          <a:lstStyle/>
          <a:p>
            <a:pPr algn="ctr" defTabSz="914400" eaLnBrk="0" fontAlgn="base" hangingPunct="0">
              <a:spcBef>
                <a:spcPct val="0"/>
              </a:spcBef>
              <a:spcAft>
                <a:spcPct val="0"/>
              </a:spcAft>
              <a:defRPr/>
            </a:pPr>
            <a:r>
              <a:rPr lang="zh-CN" altLang="en-US" sz="1000" b="1" dirty="0">
                <a:solidFill>
                  <a:srgbClr val="FFFFFF"/>
                </a:solidFill>
                <a:effectLst>
                  <a:glow rad="101600">
                    <a:srgbClr val="010201">
                      <a:alpha val="75000"/>
                    </a:srgbClr>
                  </a:glow>
                </a:effectLst>
                <a:latin typeface="Arial" charset="0"/>
                <a:ea typeface="SimSun" charset="0"/>
                <a:cs typeface="SimSun" charset="0"/>
              </a:rPr>
              <a:t>千禧年永恒</a:t>
            </a:r>
            <a:endParaRPr lang="en-US" altLang="zh-CN" sz="1000" b="1" dirty="0">
              <a:solidFill>
                <a:srgbClr val="FFFFFF"/>
              </a:solidFill>
              <a:effectLst>
                <a:glow rad="101600">
                  <a:srgbClr val="010201">
                    <a:alpha val="75000"/>
                  </a:srgbClr>
                </a:glow>
              </a:effectLst>
              <a:latin typeface="Arial" charset="0"/>
              <a:ea typeface="SimSun" charset="0"/>
              <a:cs typeface="SimSun" charset="0"/>
            </a:endParaRPr>
          </a:p>
        </p:txBody>
      </p:sp>
      <p:sp>
        <p:nvSpPr>
          <p:cNvPr id="269355" name="Rectangle 46"/>
          <p:cNvSpPr>
            <a:spLocks noChangeArrowheads="1"/>
          </p:cNvSpPr>
          <p:nvPr/>
        </p:nvSpPr>
        <p:spPr bwMode="auto">
          <a:xfrm>
            <a:off x="7627938" y="2451100"/>
            <a:ext cx="911225" cy="923330"/>
          </a:xfrm>
          <a:prstGeom prst="rect">
            <a:avLst/>
          </a:prstGeom>
          <a:noFill/>
          <a:ln>
            <a:noFill/>
          </a:ln>
          <a:effectLst/>
          <a:extLst/>
        </p:spPr>
        <p:txBody>
          <a:bodyPr lIns="90488" tIns="44450" rIns="90488" bIns="44450">
            <a:spAutoFit/>
          </a:bodyPr>
          <a:lstStyle/>
          <a:p>
            <a:pPr algn="ctr" defTabSz="914400" eaLnBrk="0" fontAlgn="base" hangingPunct="0">
              <a:lnSpc>
                <a:spcPct val="90000"/>
              </a:lnSpc>
              <a:spcBef>
                <a:spcPct val="0"/>
              </a:spcBef>
              <a:spcAft>
                <a:spcPct val="0"/>
              </a:spcAft>
              <a:defRPr/>
            </a:pPr>
            <a:r>
              <a:rPr lang="zh-CN" altLang="en-US" sz="1000" b="1" spc="-100" dirty="0">
                <a:solidFill>
                  <a:srgbClr val="FFFFFF"/>
                </a:solidFill>
                <a:effectLst>
                  <a:glow rad="101600">
                    <a:srgbClr val="010201">
                      <a:alpha val="75000"/>
                    </a:srgbClr>
                  </a:glow>
                </a:effectLst>
                <a:latin typeface="Arial" charset="0"/>
                <a:ea typeface="SimSun" charset="0"/>
                <a:cs typeface="SimSun" charset="0"/>
              </a:rPr>
              <a:t>完全恢复（结</a:t>
            </a:r>
            <a:r>
              <a:rPr lang="en-US" altLang="zh-CN" sz="1000" b="1" spc="-100" dirty="0">
                <a:solidFill>
                  <a:srgbClr val="FFFFFF"/>
                </a:solidFill>
                <a:effectLst>
                  <a:glow rad="101600">
                    <a:srgbClr val="010201">
                      <a:alpha val="75000"/>
                    </a:srgbClr>
                  </a:glow>
                </a:effectLst>
                <a:latin typeface="Arial" charset="0"/>
                <a:ea typeface="SimSun" charset="0"/>
                <a:cs typeface="SimSun" charset="0"/>
              </a:rPr>
              <a:t>37:8-28) </a:t>
            </a:r>
            <a:r>
              <a:rPr lang="zh-CN" altLang="en-US" sz="1000" b="1" spc="-100" dirty="0">
                <a:solidFill>
                  <a:srgbClr val="FFFFFF"/>
                </a:solidFill>
                <a:effectLst>
                  <a:glow rad="101600">
                    <a:srgbClr val="010201">
                      <a:alpha val="75000"/>
                    </a:srgbClr>
                  </a:glow>
                </a:effectLst>
                <a:latin typeface="Arial" charset="0"/>
                <a:ea typeface="SimSun" charset="0"/>
                <a:cs typeface="SimSun" charset="0"/>
              </a:rPr>
              <a:t>耶路撒冷世界的首府</a:t>
            </a:r>
            <a:r>
              <a:rPr lang="en-US" altLang="zh-CN" sz="1000" b="1" spc="-100" dirty="0">
                <a:solidFill>
                  <a:srgbClr val="FFFFFF"/>
                </a:solidFill>
                <a:effectLst>
                  <a:glow rad="101600">
                    <a:srgbClr val="010201">
                      <a:alpha val="75000"/>
                    </a:srgbClr>
                  </a:glow>
                </a:effectLst>
                <a:latin typeface="Arial" charset="0"/>
                <a:ea typeface="SimSun" charset="0"/>
                <a:cs typeface="SimSun" charset="0"/>
              </a:rPr>
              <a:t>(</a:t>
            </a:r>
            <a:r>
              <a:rPr lang="zh-CN" altLang="en-US" sz="1000" b="1" spc="-100" dirty="0">
                <a:solidFill>
                  <a:srgbClr val="FFFFFF"/>
                </a:solidFill>
                <a:effectLst>
                  <a:glow rad="101600">
                    <a:srgbClr val="010201">
                      <a:alpha val="75000"/>
                    </a:srgbClr>
                  </a:glow>
                </a:effectLst>
                <a:latin typeface="Arial" charset="0"/>
                <a:ea typeface="SimSun" charset="0"/>
                <a:cs typeface="SimSun" charset="0"/>
              </a:rPr>
              <a:t>赛 </a:t>
            </a:r>
            <a:r>
              <a:rPr lang="en-US" altLang="zh-CN" sz="1000" b="1" spc="-100" dirty="0">
                <a:solidFill>
                  <a:srgbClr val="FFFFFF"/>
                </a:solidFill>
                <a:effectLst>
                  <a:glow rad="101600">
                    <a:srgbClr val="010201">
                      <a:alpha val="75000"/>
                    </a:srgbClr>
                  </a:glow>
                </a:effectLst>
                <a:latin typeface="Arial" charset="0"/>
                <a:ea typeface="SimSun" charset="0"/>
                <a:cs typeface="SimSun" charset="0"/>
              </a:rPr>
              <a:t>2:1-5)</a:t>
            </a:r>
          </a:p>
        </p:txBody>
      </p:sp>
      <p:sp>
        <p:nvSpPr>
          <p:cNvPr id="269356" name="Rectangle 47"/>
          <p:cNvSpPr>
            <a:spLocks noChangeArrowheads="1"/>
          </p:cNvSpPr>
          <p:nvPr/>
        </p:nvSpPr>
        <p:spPr bwMode="auto">
          <a:xfrm>
            <a:off x="8380413" y="2633663"/>
            <a:ext cx="763587" cy="551433"/>
          </a:xfrm>
          <a:prstGeom prst="rect">
            <a:avLst/>
          </a:prstGeom>
          <a:noFill/>
          <a:ln>
            <a:noFill/>
          </a:ln>
          <a:effectLst/>
          <a:extLst/>
        </p:spPr>
        <p:txBody>
          <a:bodyPr lIns="90488" tIns="44450" rIns="90488" bIns="44450">
            <a:spAutoFit/>
          </a:bodyPr>
          <a:lstStyle/>
          <a:p>
            <a:pPr algn="ctr" defTabSz="914400" eaLnBrk="0" fontAlgn="base" hangingPunct="0">
              <a:spcBef>
                <a:spcPct val="0"/>
              </a:spcBef>
              <a:spcAft>
                <a:spcPct val="0"/>
              </a:spcAft>
              <a:defRPr/>
            </a:pPr>
            <a:r>
              <a:rPr lang="zh-CN" altLang="en-US" sz="1000" b="1" dirty="0">
                <a:solidFill>
                  <a:srgbClr val="FFFFFF"/>
                </a:solidFill>
                <a:effectLst>
                  <a:glow rad="101600">
                    <a:srgbClr val="010201">
                      <a:alpha val="75000"/>
                    </a:srgbClr>
                  </a:glow>
                </a:effectLst>
                <a:latin typeface="Arial" charset="0"/>
                <a:ea typeface="SimSun" charset="0"/>
                <a:cs typeface="SimSun" charset="0"/>
              </a:rPr>
              <a:t>新耶路撒冷</a:t>
            </a:r>
          </a:p>
          <a:p>
            <a:pPr algn="ctr" defTabSz="914400" eaLnBrk="0" fontAlgn="base" hangingPunct="0">
              <a:spcBef>
                <a:spcPct val="0"/>
              </a:spcBef>
              <a:spcAft>
                <a:spcPct val="0"/>
              </a:spcAft>
              <a:defRPr/>
            </a:pPr>
            <a:r>
              <a:rPr lang="en-US" altLang="zh-CN" sz="1000" b="1" dirty="0">
                <a:solidFill>
                  <a:srgbClr val="FFFFFF"/>
                </a:solidFill>
                <a:effectLst>
                  <a:glow rad="101600">
                    <a:srgbClr val="010201">
                      <a:alpha val="75000"/>
                    </a:srgbClr>
                  </a:glow>
                </a:effectLst>
                <a:latin typeface="Arial" charset="0"/>
                <a:ea typeface="SimSun" charset="0"/>
                <a:cs typeface="SimSun" charset="0"/>
              </a:rPr>
              <a:t>(</a:t>
            </a:r>
            <a:r>
              <a:rPr lang="zh-CN" altLang="en-US" sz="1000" b="1" dirty="0">
                <a:solidFill>
                  <a:srgbClr val="FFFFFF"/>
                </a:solidFill>
                <a:effectLst>
                  <a:glow rad="101600">
                    <a:srgbClr val="010201">
                      <a:alpha val="75000"/>
                    </a:srgbClr>
                  </a:glow>
                </a:effectLst>
                <a:latin typeface="Arial" charset="0"/>
                <a:ea typeface="SimSun" charset="0"/>
                <a:cs typeface="SimSun" charset="0"/>
              </a:rPr>
              <a:t>启</a:t>
            </a:r>
            <a:r>
              <a:rPr lang="en-US" altLang="zh-CN" sz="1000" b="1" dirty="0">
                <a:solidFill>
                  <a:srgbClr val="FFFFFF"/>
                </a:solidFill>
                <a:effectLst>
                  <a:glow rad="101600">
                    <a:srgbClr val="010201">
                      <a:alpha val="75000"/>
                    </a:srgbClr>
                  </a:glow>
                </a:effectLst>
                <a:latin typeface="Arial" charset="0"/>
                <a:ea typeface="SimSun" charset="0"/>
                <a:cs typeface="SimSun" charset="0"/>
              </a:rPr>
              <a:t> 21)</a:t>
            </a:r>
          </a:p>
        </p:txBody>
      </p:sp>
      <p:sp>
        <p:nvSpPr>
          <p:cNvPr id="269357" name="Rectangle 48"/>
          <p:cNvSpPr>
            <a:spLocks noChangeArrowheads="1"/>
          </p:cNvSpPr>
          <p:nvPr/>
        </p:nvSpPr>
        <p:spPr bwMode="auto">
          <a:xfrm>
            <a:off x="7693025" y="3429000"/>
            <a:ext cx="803275" cy="698500"/>
          </a:xfrm>
          <a:prstGeom prst="rect">
            <a:avLst/>
          </a:prstGeom>
          <a:noFill/>
          <a:ln>
            <a:noFill/>
          </a:ln>
          <a:effectLst/>
          <a:extLst/>
        </p:spPr>
        <p:txBody>
          <a:bodyPr lIns="90488" tIns="44450" rIns="90488" bIns="44450">
            <a:spAutoFit/>
          </a:bodyPr>
          <a:lstStyle/>
          <a:p>
            <a:pPr algn="ctr" defTabSz="914400" eaLnBrk="0" fontAlgn="base" hangingPunct="0">
              <a:spcBef>
                <a:spcPct val="0"/>
              </a:spcBef>
              <a:spcAft>
                <a:spcPct val="0"/>
              </a:spcAft>
              <a:defRPr/>
            </a:pPr>
            <a:r>
              <a:rPr lang="zh-CN" altLang="en-US" sz="1000" b="1" dirty="0">
                <a:solidFill>
                  <a:srgbClr val="FFFFFF"/>
                </a:solidFill>
                <a:effectLst>
                  <a:glow rad="101600">
                    <a:srgbClr val="010201">
                      <a:alpha val="75000"/>
                    </a:srgbClr>
                  </a:glow>
                </a:effectLst>
                <a:latin typeface="Arial" charset="0"/>
                <a:ea typeface="SimSun" charset="0"/>
                <a:cs typeface="SimSun" charset="0"/>
              </a:rPr>
              <a:t>基督作王与众圣徒统治全世界</a:t>
            </a:r>
            <a:endParaRPr lang="en-US" altLang="zh-CN" sz="1000" b="1" dirty="0">
              <a:solidFill>
                <a:srgbClr val="FFFFFF"/>
              </a:solidFill>
              <a:effectLst>
                <a:glow rad="101600">
                  <a:srgbClr val="010201">
                    <a:alpha val="75000"/>
                  </a:srgbClr>
                </a:glow>
              </a:effectLst>
              <a:latin typeface="Arial" charset="0"/>
              <a:ea typeface="SimSun" charset="0"/>
              <a:cs typeface="SimSun" charset="0"/>
            </a:endParaRPr>
          </a:p>
        </p:txBody>
      </p:sp>
      <p:sp>
        <p:nvSpPr>
          <p:cNvPr id="238638" name="Rectangle 49"/>
          <p:cNvSpPr>
            <a:spLocks noChangeArrowheads="1"/>
          </p:cNvSpPr>
          <p:nvPr/>
        </p:nvSpPr>
        <p:spPr bwMode="auto">
          <a:xfrm>
            <a:off x="7818438" y="912813"/>
            <a:ext cx="1325562"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defTabSz="914400" eaLnBrk="0" fontAlgn="base" hangingPunct="0">
              <a:spcBef>
                <a:spcPct val="0"/>
              </a:spcBef>
              <a:spcAft>
                <a:spcPct val="0"/>
              </a:spcAft>
            </a:pPr>
            <a:r>
              <a:rPr lang="zh-CN" altLang="en-US" sz="1000">
                <a:solidFill>
                  <a:srgbClr val="FFFFFF"/>
                </a:solidFill>
                <a:latin typeface="Arial" charset="0"/>
                <a:ea typeface="SimSun" charset="0"/>
                <a:cs typeface="SimSun" charset="0"/>
              </a:rPr>
              <a:t>基督与众圣徒一同掌权（弗</a:t>
            </a:r>
            <a:r>
              <a:rPr lang="en-US" altLang="zh-CN" sz="1000">
                <a:solidFill>
                  <a:srgbClr val="FFFFFF"/>
                </a:solidFill>
                <a:latin typeface="Arial" charset="0"/>
                <a:ea typeface="SimSun" charset="0"/>
                <a:cs typeface="SimSun" charset="0"/>
              </a:rPr>
              <a:t>1:9-10; </a:t>
            </a:r>
            <a:r>
              <a:rPr lang="zh-CN" altLang="en-US" sz="1000">
                <a:solidFill>
                  <a:srgbClr val="FFFFFF"/>
                </a:solidFill>
                <a:latin typeface="Arial" charset="0"/>
                <a:ea typeface="SimSun" charset="0"/>
                <a:cs typeface="SimSun" charset="0"/>
              </a:rPr>
              <a:t>启</a:t>
            </a:r>
            <a:r>
              <a:rPr lang="en-US" altLang="zh-CN" sz="1000">
                <a:solidFill>
                  <a:srgbClr val="FFFFFF"/>
                </a:solidFill>
                <a:latin typeface="Arial" charset="0"/>
                <a:ea typeface="SimSun" charset="0"/>
                <a:cs typeface="SimSun" charset="0"/>
              </a:rPr>
              <a:t>20:1-6; 22:5</a:t>
            </a:r>
            <a:r>
              <a:rPr lang="zh-CN" altLang="en-US" sz="1000">
                <a:solidFill>
                  <a:srgbClr val="FFFFFF"/>
                </a:solidFill>
                <a:latin typeface="Arial" charset="0"/>
                <a:ea typeface="SimSun" charset="0"/>
                <a:cs typeface="SimSun" charset="0"/>
              </a:rPr>
              <a:t>下）</a:t>
            </a:r>
            <a:endParaRPr lang="en-US" altLang="zh-CN" sz="1000">
              <a:solidFill>
                <a:srgbClr val="FFFFFF"/>
              </a:solidFill>
              <a:latin typeface="Arial" charset="0"/>
              <a:ea typeface="SimSun" charset="0"/>
              <a:cs typeface="SimSun" charset="0"/>
            </a:endParaRPr>
          </a:p>
        </p:txBody>
      </p:sp>
      <p:grpSp>
        <p:nvGrpSpPr>
          <p:cNvPr id="238639" name="Group 50"/>
          <p:cNvGrpSpPr>
            <a:grpSpLocks/>
          </p:cNvGrpSpPr>
          <p:nvPr/>
        </p:nvGrpSpPr>
        <p:grpSpPr bwMode="auto">
          <a:xfrm>
            <a:off x="4622800" y="4978400"/>
            <a:ext cx="139700" cy="406400"/>
            <a:chOff x="2928" y="3216"/>
            <a:chExt cx="48" cy="192"/>
          </a:xfrm>
        </p:grpSpPr>
        <p:sp>
          <p:nvSpPr>
            <p:cNvPr id="238692"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38693"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38694"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grpSp>
      <p:grpSp>
        <p:nvGrpSpPr>
          <p:cNvPr id="238640" name="Group 54"/>
          <p:cNvGrpSpPr>
            <a:grpSpLocks/>
          </p:cNvGrpSpPr>
          <p:nvPr/>
        </p:nvGrpSpPr>
        <p:grpSpPr bwMode="auto">
          <a:xfrm>
            <a:off x="4876800" y="5426075"/>
            <a:ext cx="76200" cy="212725"/>
            <a:chOff x="3072" y="3418"/>
            <a:chExt cx="48" cy="134"/>
          </a:xfrm>
        </p:grpSpPr>
        <p:sp>
          <p:nvSpPr>
            <p:cNvPr id="238689"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38690"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38691"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grpSp>
      <p:sp>
        <p:nvSpPr>
          <p:cNvPr id="269361" name="Rectangle 58"/>
          <p:cNvSpPr>
            <a:spLocks noChangeArrowheads="1"/>
          </p:cNvSpPr>
          <p:nvPr/>
        </p:nvSpPr>
        <p:spPr bwMode="auto">
          <a:xfrm rot="16200000">
            <a:off x="1814758" y="2584730"/>
            <a:ext cx="605936" cy="335989"/>
          </a:xfrm>
          <a:prstGeom prst="rect">
            <a:avLst/>
          </a:prstGeom>
          <a:noFill/>
          <a:ln>
            <a:noFill/>
          </a:ln>
          <a:effectLst/>
          <a:extLst/>
        </p:spPr>
        <p:txBody>
          <a:bodyPr wrap="none" lIns="90488" tIns="44450" rIns="90488" bIns="44450">
            <a:spAutoFit/>
          </a:bodyPr>
          <a:lstStyle/>
          <a:p>
            <a:pPr defTabSz="914400" eaLnBrk="0" fontAlgn="base" hangingPunct="0">
              <a:spcBef>
                <a:spcPct val="0"/>
              </a:spcBef>
              <a:spcAft>
                <a:spcPct val="0"/>
              </a:spcAft>
              <a:defRPr/>
            </a:pPr>
            <a:r>
              <a:rPr lang="zh-CN" altLang="en-US" sz="1600" b="1" dirty="0">
                <a:solidFill>
                  <a:srgbClr val="FFFFFF"/>
                </a:solidFill>
                <a:effectLst>
                  <a:glow rad="101600">
                    <a:srgbClr val="010201">
                      <a:alpha val="75000"/>
                    </a:srgbClr>
                  </a:glow>
                </a:effectLst>
                <a:latin typeface="Nadianne" charset="0"/>
                <a:ea typeface="SimSun" charset="0"/>
                <a:cs typeface="SimSun" charset="0"/>
              </a:rPr>
              <a:t>土地</a:t>
            </a:r>
          </a:p>
        </p:txBody>
      </p:sp>
      <p:sp>
        <p:nvSpPr>
          <p:cNvPr id="269362" name="Rectangle 59"/>
          <p:cNvSpPr>
            <a:spLocks noChangeArrowheads="1"/>
          </p:cNvSpPr>
          <p:nvPr/>
        </p:nvSpPr>
        <p:spPr bwMode="auto">
          <a:xfrm rot="16200000">
            <a:off x="1881433" y="3759480"/>
            <a:ext cx="605936" cy="335989"/>
          </a:xfrm>
          <a:prstGeom prst="rect">
            <a:avLst/>
          </a:prstGeom>
          <a:noFill/>
          <a:ln>
            <a:noFill/>
          </a:ln>
          <a:effectLst/>
          <a:extLst/>
        </p:spPr>
        <p:txBody>
          <a:bodyPr wrap="none" lIns="90488" tIns="44450" rIns="90488" bIns="44450">
            <a:spAutoFit/>
          </a:bodyPr>
          <a:lstStyle/>
          <a:p>
            <a:pPr defTabSz="914400" eaLnBrk="0" fontAlgn="base" hangingPunct="0">
              <a:spcBef>
                <a:spcPct val="0"/>
              </a:spcBef>
              <a:spcAft>
                <a:spcPct val="0"/>
              </a:spcAft>
              <a:defRPr/>
            </a:pPr>
            <a:r>
              <a:rPr lang="zh-CN" altLang="en-US" sz="1600" b="1">
                <a:solidFill>
                  <a:srgbClr val="FFFFFF"/>
                </a:solidFill>
                <a:effectLst>
                  <a:glow rad="101600">
                    <a:srgbClr val="010201">
                      <a:alpha val="75000"/>
                    </a:srgbClr>
                  </a:glow>
                </a:effectLst>
                <a:latin typeface="Nadianne" charset="0"/>
                <a:ea typeface="SimSun" charset="0"/>
                <a:cs typeface="SimSun" charset="0"/>
              </a:rPr>
              <a:t>后裔</a:t>
            </a:r>
          </a:p>
        </p:txBody>
      </p:sp>
      <p:sp>
        <p:nvSpPr>
          <p:cNvPr id="269363" name="Rectangle 60"/>
          <p:cNvSpPr>
            <a:spLocks noChangeArrowheads="1"/>
          </p:cNvSpPr>
          <p:nvPr/>
        </p:nvSpPr>
        <p:spPr bwMode="auto">
          <a:xfrm rot="-5400000">
            <a:off x="2554288" y="5145087"/>
            <a:ext cx="590550" cy="333375"/>
          </a:xfrm>
          <a:prstGeom prst="rect">
            <a:avLst/>
          </a:prstGeom>
          <a:noFill/>
          <a:ln>
            <a:noFill/>
          </a:ln>
          <a:effectLst/>
          <a:extLst/>
        </p:spPr>
        <p:txBody>
          <a:bodyPr wrap="none" lIns="90488" tIns="44450" rIns="90488" bIns="44450">
            <a:spAutoFit/>
          </a:bodyPr>
          <a:lstStyle/>
          <a:p>
            <a:pPr defTabSz="914400" eaLnBrk="0" fontAlgn="base" hangingPunct="0">
              <a:spcBef>
                <a:spcPct val="0"/>
              </a:spcBef>
              <a:spcAft>
                <a:spcPct val="0"/>
              </a:spcAft>
              <a:defRPr/>
            </a:pPr>
            <a:r>
              <a:rPr lang="zh-CN" altLang="en-US" sz="1600" b="1">
                <a:solidFill>
                  <a:srgbClr val="FFFFFF"/>
                </a:solidFill>
                <a:effectLst>
                  <a:glow rad="101600">
                    <a:srgbClr val="010201">
                      <a:alpha val="75000"/>
                    </a:srgbClr>
                  </a:glow>
                </a:effectLst>
                <a:latin typeface="Nadianne" charset="0"/>
                <a:ea typeface="SimSun" charset="0"/>
                <a:cs typeface="SimSun" charset="0"/>
              </a:rPr>
              <a:t>祝福</a:t>
            </a:r>
          </a:p>
        </p:txBody>
      </p:sp>
      <p:sp>
        <p:nvSpPr>
          <p:cNvPr id="238644" name="Rectangle 61"/>
          <p:cNvSpPr>
            <a:spLocks noChangeArrowheads="1"/>
          </p:cNvSpPr>
          <p:nvPr/>
        </p:nvSpPr>
        <p:spPr bwMode="auto">
          <a:xfrm rot="-5400000">
            <a:off x="1069975" y="3783013"/>
            <a:ext cx="9620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defTabSz="914400" eaLnBrk="0" fontAlgn="base" hangingPunct="0">
              <a:spcBef>
                <a:spcPct val="0"/>
              </a:spcBef>
              <a:spcAft>
                <a:spcPct val="0"/>
              </a:spcAft>
            </a:pPr>
            <a:r>
              <a:rPr lang="zh-CN" altLang="en-US" sz="1000" b="1">
                <a:solidFill>
                  <a:srgbClr val="FFFFFF"/>
                </a:solidFill>
                <a:latin typeface="Arial" charset="0"/>
                <a:ea typeface="SimSun" charset="0"/>
                <a:cs typeface="SimSun" charset="0"/>
              </a:rPr>
              <a:t>创世记 </a:t>
            </a:r>
            <a:r>
              <a:rPr lang="en-US" altLang="zh-CN" sz="1000" b="1">
                <a:solidFill>
                  <a:srgbClr val="FFFFFF"/>
                </a:solidFill>
                <a:latin typeface="Arial" charset="0"/>
                <a:ea typeface="SimSun" charset="0"/>
                <a:cs typeface="SimSun" charset="0"/>
              </a:rPr>
              <a:t>12:1-3</a:t>
            </a:r>
          </a:p>
        </p:txBody>
      </p:sp>
      <p:sp>
        <p:nvSpPr>
          <p:cNvPr id="269365" name="Rectangle 62"/>
          <p:cNvSpPr>
            <a:spLocks noChangeArrowheads="1"/>
          </p:cNvSpPr>
          <p:nvPr/>
        </p:nvSpPr>
        <p:spPr bwMode="auto">
          <a:xfrm>
            <a:off x="8385175" y="3429000"/>
            <a:ext cx="750888" cy="859210"/>
          </a:xfrm>
          <a:prstGeom prst="rect">
            <a:avLst/>
          </a:prstGeom>
          <a:noFill/>
          <a:ln>
            <a:noFill/>
          </a:ln>
          <a:effectLst/>
          <a:extLst/>
        </p:spPr>
        <p:txBody>
          <a:bodyPr lIns="90488" tIns="44450" rIns="90488" bIns="44450">
            <a:spAutoFit/>
          </a:bodyPr>
          <a:lstStyle/>
          <a:p>
            <a:pPr algn="ctr" defTabSz="914400" eaLnBrk="0" fontAlgn="base" hangingPunct="0">
              <a:spcBef>
                <a:spcPct val="0"/>
              </a:spcBef>
              <a:spcAft>
                <a:spcPct val="0"/>
              </a:spcAft>
              <a:defRPr/>
            </a:pPr>
            <a:r>
              <a:rPr lang="en-US" altLang="zh-CN" sz="1000" b="1">
                <a:solidFill>
                  <a:srgbClr val="FFFFFF"/>
                </a:solidFill>
                <a:effectLst>
                  <a:glow rad="101600">
                    <a:srgbClr val="010201">
                      <a:alpha val="75000"/>
                    </a:srgbClr>
                  </a:glow>
                </a:effectLst>
                <a:latin typeface="Arial" charset="0"/>
                <a:ea typeface="MS PGothic" charset="0"/>
                <a:cs typeface="MS PGothic" charset="0"/>
              </a:rPr>
              <a:t> </a:t>
            </a:r>
            <a:r>
              <a:rPr lang="zh-CN" altLang="en-US" sz="1000" b="1">
                <a:solidFill>
                  <a:srgbClr val="FFFFFF"/>
                </a:solidFill>
                <a:effectLst>
                  <a:glow rad="101600">
                    <a:srgbClr val="010201">
                      <a:alpha val="75000"/>
                    </a:srgbClr>
                  </a:glow>
                </a:effectLst>
                <a:latin typeface="Arial" charset="0"/>
                <a:ea typeface="SimSun" charset="0"/>
                <a:cs typeface="SimSun" charset="0"/>
              </a:rPr>
              <a:t>基督将国度呈递给天父（林前</a:t>
            </a:r>
            <a:r>
              <a:rPr lang="en-US" altLang="zh-CN" sz="1000" b="1">
                <a:solidFill>
                  <a:srgbClr val="FFFFFF"/>
                </a:solidFill>
                <a:effectLst>
                  <a:glow rad="101600">
                    <a:srgbClr val="010201">
                      <a:alpha val="75000"/>
                    </a:srgbClr>
                  </a:glow>
                </a:effectLst>
                <a:latin typeface="Arial" charset="0"/>
                <a:ea typeface="SimSun" charset="0"/>
                <a:cs typeface="SimSun" charset="0"/>
              </a:rPr>
              <a:t>15:24</a:t>
            </a:r>
            <a:r>
              <a:rPr lang="zh-CN" altLang="en-US" sz="1000" b="1">
                <a:solidFill>
                  <a:srgbClr val="FFFFFF"/>
                </a:solidFill>
                <a:effectLst>
                  <a:glow rad="101600">
                    <a:srgbClr val="010201">
                      <a:alpha val="75000"/>
                    </a:srgbClr>
                  </a:glow>
                </a:effectLst>
                <a:latin typeface="Arial" charset="0"/>
                <a:ea typeface="SimSun" charset="0"/>
                <a:cs typeface="SimSun" charset="0"/>
              </a:rPr>
              <a:t>）</a:t>
            </a:r>
            <a:endParaRPr lang="en-US" altLang="zh-CN" sz="1000" b="1">
              <a:solidFill>
                <a:srgbClr val="FFFFFF"/>
              </a:solidFill>
              <a:effectLst>
                <a:glow rad="101600">
                  <a:srgbClr val="010201">
                    <a:alpha val="75000"/>
                  </a:srgbClr>
                </a:glow>
              </a:effectLst>
              <a:latin typeface="Arial" charset="0"/>
              <a:ea typeface="SimSun" charset="0"/>
              <a:cs typeface="SimSun" charset="0"/>
            </a:endParaRPr>
          </a:p>
        </p:txBody>
      </p:sp>
      <p:grpSp>
        <p:nvGrpSpPr>
          <p:cNvPr id="238646" name="Group 63"/>
          <p:cNvGrpSpPr>
            <a:grpSpLocks/>
          </p:cNvGrpSpPr>
          <p:nvPr/>
        </p:nvGrpSpPr>
        <p:grpSpPr bwMode="auto">
          <a:xfrm>
            <a:off x="7823200" y="1676400"/>
            <a:ext cx="611188" cy="450850"/>
            <a:chOff x="4928" y="1056"/>
            <a:chExt cx="385" cy="284"/>
          </a:xfrm>
        </p:grpSpPr>
        <p:sp>
          <p:nvSpPr>
            <p:cNvPr id="238684" name="Freeform 64"/>
            <p:cNvSpPr>
              <a:spLocks/>
            </p:cNvSpPr>
            <p:nvPr/>
          </p:nvSpPr>
          <p:spPr bwMode="auto">
            <a:xfrm>
              <a:off x="4928" y="1056"/>
              <a:ext cx="385" cy="193"/>
            </a:xfrm>
            <a:custGeom>
              <a:avLst/>
              <a:gdLst>
                <a:gd name="T0" fmla="*/ 0 w 385"/>
                <a:gd name="T1" fmla="*/ 192 h 193"/>
                <a:gd name="T2" fmla="*/ 48 w 385"/>
                <a:gd name="T3" fmla="*/ 0 h 193"/>
                <a:gd name="T4" fmla="*/ 96 w 385"/>
                <a:gd name="T5" fmla="*/ 96 h 193"/>
                <a:gd name="T6" fmla="*/ 100 w 385"/>
                <a:gd name="T7" fmla="*/ 98 h 193"/>
                <a:gd name="T8" fmla="*/ 144 w 385"/>
                <a:gd name="T9" fmla="*/ 0 h 193"/>
                <a:gd name="T10" fmla="*/ 192 w 385"/>
                <a:gd name="T11" fmla="*/ 96 h 193"/>
                <a:gd name="T12" fmla="*/ 240 w 385"/>
                <a:gd name="T13" fmla="*/ 0 h 193"/>
                <a:gd name="T14" fmla="*/ 288 w 385"/>
                <a:gd name="T15" fmla="*/ 96 h 193"/>
                <a:gd name="T16" fmla="*/ 336 w 385"/>
                <a:gd name="T17" fmla="*/ 0 h 193"/>
                <a:gd name="T18" fmla="*/ 384 w 385"/>
                <a:gd name="T19" fmla="*/ 192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193"/>
                <a:gd name="T32" fmla="*/ 385 w 385"/>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a:solidFill>
                <a:schemeClr val="tx1"/>
              </a:solidFill>
              <a:round/>
              <a:headEnd/>
              <a:tailEnd/>
            </a:ln>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38685" name="Rectangle 65"/>
            <p:cNvSpPr>
              <a:spLocks noChangeArrowheads="1"/>
            </p:cNvSpPr>
            <p:nvPr/>
          </p:nvSpPr>
          <p:spPr bwMode="auto">
            <a:xfrm>
              <a:off x="4928" y="1248"/>
              <a:ext cx="384" cy="48"/>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sp>
          <p:nvSpPr>
            <p:cNvPr id="238686"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sp>
          <p:nvSpPr>
            <p:cNvPr id="238687" name="Line 67"/>
            <p:cNvSpPr>
              <a:spLocks noChangeShapeType="1"/>
            </p:cNvSpPr>
            <p:nvPr/>
          </p:nvSpPr>
          <p:spPr bwMode="auto">
            <a:xfrm>
              <a:off x="4928" y="124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38688" name="Line 68"/>
            <p:cNvSpPr>
              <a:spLocks noChangeShapeType="1"/>
            </p:cNvSpPr>
            <p:nvPr/>
          </p:nvSpPr>
          <p:spPr bwMode="auto">
            <a:xfrm>
              <a:off x="5312" y="1248"/>
              <a:ext cx="0" cy="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grpSp>
      <p:grpSp>
        <p:nvGrpSpPr>
          <p:cNvPr id="238647" name="Group 69"/>
          <p:cNvGrpSpPr>
            <a:grpSpLocks/>
          </p:cNvGrpSpPr>
          <p:nvPr/>
        </p:nvGrpSpPr>
        <p:grpSpPr bwMode="auto">
          <a:xfrm>
            <a:off x="4800600" y="5121275"/>
            <a:ext cx="1184275" cy="104775"/>
            <a:chOff x="3024" y="3278"/>
            <a:chExt cx="746" cy="66"/>
          </a:xfrm>
        </p:grpSpPr>
        <p:sp>
          <p:nvSpPr>
            <p:cNvPr id="238682"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38683"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grpSp>
      <p:grpSp>
        <p:nvGrpSpPr>
          <p:cNvPr id="238648" name="Group 72"/>
          <p:cNvGrpSpPr>
            <a:grpSpLocks/>
          </p:cNvGrpSpPr>
          <p:nvPr/>
        </p:nvGrpSpPr>
        <p:grpSpPr bwMode="auto">
          <a:xfrm>
            <a:off x="4954588" y="5489575"/>
            <a:ext cx="3001962" cy="104775"/>
            <a:chOff x="3168" y="3458"/>
            <a:chExt cx="1891" cy="66"/>
          </a:xfrm>
        </p:grpSpPr>
        <p:sp>
          <p:nvSpPr>
            <p:cNvPr id="238680" name="Line 73"/>
            <p:cNvSpPr>
              <a:spLocks noChangeShapeType="1"/>
            </p:cNvSpPr>
            <p:nvPr/>
          </p:nvSpPr>
          <p:spPr bwMode="auto">
            <a:xfrm>
              <a:off x="3168" y="3493"/>
              <a:ext cx="1812" cy="6"/>
            </a:xfrm>
            <a:prstGeom prst="line">
              <a:avLst/>
            </a:prstGeom>
            <a:noFill/>
            <a:ln w="12700">
              <a:solidFill>
                <a:srgbClr val="000000"/>
              </a:solidFill>
              <a:prstDash val="sysDot"/>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38681" name="AutoShape 74"/>
            <p:cNvSpPr>
              <a:spLocks noChangeArrowheads="1"/>
            </p:cNvSpPr>
            <p:nvPr/>
          </p:nvSpPr>
          <p:spPr bwMode="auto">
            <a:xfrm rot="5400000">
              <a:off x="5006" y="3471"/>
              <a:ext cx="66" cy="40"/>
            </a:xfrm>
            <a:prstGeom prst="triangle">
              <a:avLst>
                <a:gd name="adj" fmla="val 49995"/>
              </a:avLst>
            </a:prstGeom>
            <a:solidFill>
              <a:srgbClr val="000000"/>
            </a:solidFill>
            <a:ln w="12700">
              <a:solidFill>
                <a:srgbClr val="000000"/>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grpSp>
      <p:sp>
        <p:nvSpPr>
          <p:cNvPr id="238649" name="Rectangle 75"/>
          <p:cNvSpPr>
            <a:spLocks noChangeArrowheads="1"/>
          </p:cNvSpPr>
          <p:nvPr/>
        </p:nvSpPr>
        <p:spPr bwMode="auto">
          <a:xfrm>
            <a:off x="0" y="6359525"/>
            <a:ext cx="9144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914400" eaLnBrk="0" fontAlgn="base" hangingPunct="0">
              <a:spcBef>
                <a:spcPct val="0"/>
              </a:spcBef>
              <a:spcAft>
                <a:spcPct val="0"/>
              </a:spcAft>
            </a:pPr>
            <a:r>
              <a:rPr lang="zh-CN" altLang="en-US" sz="1400">
                <a:solidFill>
                  <a:srgbClr val="FFFFFF"/>
                </a:solidFill>
                <a:latin typeface="Arial" charset="0"/>
                <a:ea typeface="SimSun" charset="0"/>
                <a:cs typeface="SimSun" charset="0"/>
              </a:rPr>
              <a:t>经文突出强调双重国度之约。以色列的角色从亚伯拉罕到基督其内涵延伸至教会（继续中），而教会并非指“新以色列人”（不连续）以便取代以色列民族。以色列将在基督第二次降临时信靠基督从而再现其世界显赫地位。</a:t>
            </a:r>
            <a:endParaRPr lang="en-US" altLang="zh-CN" sz="1400">
              <a:solidFill>
                <a:srgbClr val="FFFFFF"/>
              </a:solidFill>
              <a:latin typeface="Arial" charset="0"/>
              <a:ea typeface="SimSun" charset="0"/>
              <a:cs typeface="SimSun" charset="0"/>
            </a:endParaRPr>
          </a:p>
        </p:txBody>
      </p:sp>
      <p:sp>
        <p:nvSpPr>
          <p:cNvPr id="269370" name="Rectangle 76"/>
          <p:cNvSpPr>
            <a:spLocks noChangeArrowheads="1"/>
          </p:cNvSpPr>
          <p:nvPr/>
        </p:nvSpPr>
        <p:spPr bwMode="auto">
          <a:xfrm>
            <a:off x="5114925" y="2095500"/>
            <a:ext cx="541816" cy="228268"/>
          </a:xfrm>
          <a:prstGeom prst="rect">
            <a:avLst/>
          </a:prstGeom>
          <a:noFill/>
          <a:ln>
            <a:noFill/>
          </a:ln>
          <a:effectLst/>
          <a:extLst/>
        </p:spPr>
        <p:txBody>
          <a:bodyPr wrap="none" lIns="90488" tIns="44450" rIns="90488" bIns="44450">
            <a:spAutoFit/>
          </a:bodyPr>
          <a:lstStyle/>
          <a:p>
            <a:pPr defTabSz="914400" eaLnBrk="0" fontAlgn="base" hangingPunct="0">
              <a:spcBef>
                <a:spcPct val="0"/>
              </a:spcBef>
              <a:spcAft>
                <a:spcPct val="0"/>
              </a:spcAft>
              <a:defRPr/>
            </a:pPr>
            <a:r>
              <a:rPr lang="zh-CN" altLang="en-US" sz="900" b="1">
                <a:solidFill>
                  <a:srgbClr val="FFFFFF"/>
                </a:solidFill>
                <a:effectLst>
                  <a:glow rad="101600">
                    <a:srgbClr val="010201">
                      <a:alpha val="75000"/>
                    </a:srgbClr>
                  </a:glow>
                </a:effectLst>
                <a:latin typeface="Arial" charset="0"/>
                <a:ea typeface="SimSun" charset="0"/>
                <a:cs typeface="SimSun" charset="0"/>
              </a:rPr>
              <a:t>以色列</a:t>
            </a:r>
          </a:p>
        </p:txBody>
      </p:sp>
      <p:sp>
        <p:nvSpPr>
          <p:cNvPr id="269371" name="Rectangle 77"/>
          <p:cNvSpPr>
            <a:spLocks noChangeArrowheads="1"/>
          </p:cNvSpPr>
          <p:nvPr/>
        </p:nvSpPr>
        <p:spPr bwMode="auto">
          <a:xfrm>
            <a:off x="6394450" y="2095500"/>
            <a:ext cx="426400" cy="228268"/>
          </a:xfrm>
          <a:prstGeom prst="rect">
            <a:avLst/>
          </a:prstGeom>
          <a:noFill/>
          <a:ln>
            <a:noFill/>
          </a:ln>
          <a:effectLst/>
          <a:extLst/>
        </p:spPr>
        <p:txBody>
          <a:bodyPr wrap="none" lIns="90488" tIns="44450" rIns="90488" bIns="44450">
            <a:spAutoFit/>
          </a:bodyPr>
          <a:lstStyle/>
          <a:p>
            <a:pPr defTabSz="914400" eaLnBrk="0" fontAlgn="base" hangingPunct="0">
              <a:spcBef>
                <a:spcPct val="0"/>
              </a:spcBef>
              <a:spcAft>
                <a:spcPct val="0"/>
              </a:spcAft>
              <a:defRPr/>
            </a:pPr>
            <a:r>
              <a:rPr lang="zh-CN" altLang="en-US" sz="900" b="1">
                <a:solidFill>
                  <a:srgbClr val="FFFFFF"/>
                </a:solidFill>
                <a:effectLst>
                  <a:glow rad="101600">
                    <a:srgbClr val="010201">
                      <a:alpha val="75000"/>
                    </a:srgbClr>
                  </a:glow>
                </a:effectLst>
                <a:latin typeface="Arial" charset="0"/>
                <a:ea typeface="SimSun" charset="0"/>
                <a:cs typeface="SimSun" charset="0"/>
              </a:rPr>
              <a:t>教会</a:t>
            </a:r>
          </a:p>
        </p:txBody>
      </p:sp>
      <p:sp>
        <p:nvSpPr>
          <p:cNvPr id="269372" name="Rectangle 78"/>
          <p:cNvSpPr>
            <a:spLocks noChangeArrowheads="1"/>
          </p:cNvSpPr>
          <p:nvPr/>
        </p:nvSpPr>
        <p:spPr bwMode="auto">
          <a:xfrm>
            <a:off x="4999394" y="2239963"/>
            <a:ext cx="747000" cy="212879"/>
          </a:xfrm>
          <a:prstGeom prst="rect">
            <a:avLst/>
          </a:prstGeom>
          <a:noFill/>
          <a:ln>
            <a:noFill/>
          </a:ln>
          <a:effectLst/>
          <a:extLst/>
        </p:spPr>
        <p:txBody>
          <a:bodyPr wrap="none" lIns="90488" tIns="44450" rIns="90488" bIns="44450">
            <a:spAutoFit/>
          </a:bodyPr>
          <a:lstStyle/>
          <a:p>
            <a:pPr algn="ctr" defTabSz="914400" eaLnBrk="0" fontAlgn="base" hangingPunct="0">
              <a:spcBef>
                <a:spcPct val="0"/>
              </a:spcBef>
              <a:spcAft>
                <a:spcPct val="0"/>
              </a:spcAft>
              <a:defRPr/>
            </a:pPr>
            <a:r>
              <a:rPr lang="zh-CN" altLang="en-US" sz="800" b="1">
                <a:solidFill>
                  <a:srgbClr val="FFFFFF"/>
                </a:solidFill>
                <a:effectLst>
                  <a:glow rad="101600">
                    <a:srgbClr val="010201">
                      <a:alpha val="75000"/>
                    </a:srgbClr>
                  </a:glow>
                </a:effectLst>
                <a:latin typeface="Arial" charset="0"/>
                <a:ea typeface="SimSun" charset="0"/>
                <a:cs typeface="SimSun" charset="0"/>
              </a:rPr>
              <a:t>民族的焦点</a:t>
            </a:r>
            <a:r>
              <a:rPr lang="en-US" altLang="zh-CN" sz="800" b="1">
                <a:solidFill>
                  <a:srgbClr val="FFFFFF"/>
                </a:solidFill>
                <a:effectLst>
                  <a:glow rad="101600">
                    <a:srgbClr val="010201">
                      <a:alpha val="75000"/>
                    </a:srgbClr>
                  </a:glow>
                </a:effectLst>
                <a:latin typeface="Arial" charset="0"/>
                <a:ea typeface="SimSun" charset="0"/>
                <a:cs typeface="SimSun" charset="0"/>
              </a:rPr>
              <a:t>)</a:t>
            </a:r>
          </a:p>
        </p:txBody>
      </p:sp>
      <p:graphicFrame>
        <p:nvGraphicFramePr>
          <p:cNvPr id="238653" name="Object 2"/>
          <p:cNvGraphicFramePr>
            <a:graphicFrameLocks/>
          </p:cNvGraphicFramePr>
          <p:nvPr/>
        </p:nvGraphicFramePr>
        <p:xfrm>
          <a:off x="381000" y="49213"/>
          <a:ext cx="665163" cy="636587"/>
        </p:xfrm>
        <a:graphic>
          <a:graphicData uri="http://schemas.openxmlformats.org/presentationml/2006/ole">
            <mc:AlternateContent xmlns:mc="http://schemas.openxmlformats.org/markup-compatibility/2006">
              <mc:Choice xmlns:v="urn:schemas-microsoft-com:vml" Requires="v">
                <p:oleObj spid="_x0000_s306181" name="Microsoft ClipArt Gallery" r:id="rId4" imgW="2120900" imgH="2108200" progId="">
                  <p:embed/>
                </p:oleObj>
              </mc:Choice>
              <mc:Fallback>
                <p:oleObj name="Microsoft ClipArt Gallery" r:id="rId4" imgW="2120900" imgH="210820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9213"/>
                        <a:ext cx="665163"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7" dir="2700000" algn="ctr" rotWithShape="0">
                                <a:schemeClr val="bg2">
                                  <a:alpha val="74997"/>
                                </a:schemeClr>
                              </a:outerShdw>
                            </a:effectLst>
                          </a14:hiddenEffects>
                        </a:ext>
                      </a:extLst>
                    </p:spPr>
                  </p:pic>
                </p:oleObj>
              </mc:Fallback>
            </mc:AlternateContent>
          </a:graphicData>
        </a:graphic>
      </p:graphicFrame>
      <p:sp>
        <p:nvSpPr>
          <p:cNvPr id="269374" name="Rectangle 80"/>
          <p:cNvSpPr>
            <a:spLocks noChangeArrowheads="1"/>
          </p:cNvSpPr>
          <p:nvPr/>
        </p:nvSpPr>
        <p:spPr bwMode="auto">
          <a:xfrm>
            <a:off x="6100498" y="2239963"/>
            <a:ext cx="1076856" cy="243656"/>
          </a:xfrm>
          <a:prstGeom prst="rect">
            <a:avLst/>
          </a:prstGeom>
          <a:noFill/>
          <a:ln>
            <a:noFill/>
          </a:ln>
          <a:effectLst/>
          <a:extLst/>
        </p:spPr>
        <p:txBody>
          <a:bodyPr wrap="none" lIns="90488" tIns="44450" rIns="90488" bIns="44450">
            <a:spAutoFit/>
          </a:bodyPr>
          <a:lstStyle/>
          <a:p>
            <a:pPr algn="ctr" defTabSz="914400" eaLnBrk="0" fontAlgn="base" hangingPunct="0">
              <a:spcBef>
                <a:spcPct val="0"/>
              </a:spcBef>
              <a:spcAft>
                <a:spcPct val="0"/>
              </a:spcAft>
              <a:defRPr/>
            </a:pPr>
            <a:r>
              <a:rPr lang="en-US" altLang="zh-CN" sz="1000" b="1">
                <a:solidFill>
                  <a:srgbClr val="FFFFFF"/>
                </a:solidFill>
                <a:effectLst>
                  <a:glow rad="101600">
                    <a:srgbClr val="010201">
                      <a:alpha val="75000"/>
                    </a:srgbClr>
                  </a:glow>
                </a:effectLst>
                <a:latin typeface="Arial" charset="0"/>
                <a:ea typeface="MS PGothic" charset="0"/>
                <a:cs typeface="MS PGothic" charset="0"/>
              </a:rPr>
              <a:t>“</a:t>
            </a:r>
            <a:r>
              <a:rPr lang="zh-CN" altLang="en-US" sz="1000" b="1">
                <a:solidFill>
                  <a:srgbClr val="FFFFFF"/>
                </a:solidFill>
                <a:effectLst>
                  <a:glow rad="101600">
                    <a:srgbClr val="010201">
                      <a:alpha val="75000"/>
                    </a:srgbClr>
                  </a:glow>
                </a:effectLst>
                <a:latin typeface="Arial" charset="0"/>
                <a:ea typeface="MS PGothic" charset="0"/>
                <a:cs typeface="MS PGothic" charset="0"/>
              </a:rPr>
              <a:t>新人” </a:t>
            </a:r>
            <a:r>
              <a:rPr lang="en-US" altLang="zh-CN" sz="1000" b="1">
                <a:solidFill>
                  <a:srgbClr val="FFFFFF"/>
                </a:solidFill>
                <a:effectLst>
                  <a:glow rad="101600">
                    <a:srgbClr val="010201">
                      <a:alpha val="75000"/>
                    </a:srgbClr>
                  </a:glow>
                </a:effectLst>
                <a:latin typeface="Arial" charset="0"/>
                <a:ea typeface="MS PGothic" charset="0"/>
                <a:cs typeface="MS PGothic" charset="0"/>
              </a:rPr>
              <a:t>(</a:t>
            </a:r>
            <a:r>
              <a:rPr lang="zh-CN" altLang="en-US" sz="1000" b="1">
                <a:solidFill>
                  <a:srgbClr val="FFFFFF"/>
                </a:solidFill>
                <a:effectLst>
                  <a:glow rad="101600">
                    <a:srgbClr val="010201">
                      <a:alpha val="75000"/>
                    </a:srgbClr>
                  </a:glow>
                </a:effectLst>
                <a:latin typeface="Arial" charset="0"/>
                <a:ea typeface="MS PGothic" charset="0"/>
                <a:cs typeface="MS PGothic" charset="0"/>
              </a:rPr>
              <a:t>弗</a:t>
            </a:r>
            <a:r>
              <a:rPr lang="en-US" altLang="zh-CN" sz="1000" b="1">
                <a:solidFill>
                  <a:srgbClr val="FFFFFF"/>
                </a:solidFill>
                <a:effectLst>
                  <a:glow rad="101600">
                    <a:srgbClr val="010201">
                      <a:alpha val="75000"/>
                    </a:srgbClr>
                  </a:glow>
                </a:effectLst>
                <a:latin typeface="Arial" charset="0"/>
                <a:ea typeface="MS PGothic" charset="0"/>
                <a:cs typeface="MS PGothic" charset="0"/>
              </a:rPr>
              <a:t>2:15)</a:t>
            </a:r>
          </a:p>
        </p:txBody>
      </p:sp>
      <p:sp>
        <p:nvSpPr>
          <p:cNvPr id="238655" name="Line 81"/>
          <p:cNvSpPr>
            <a:spLocks noChangeShapeType="1"/>
          </p:cNvSpPr>
          <p:nvPr/>
        </p:nvSpPr>
        <p:spPr bwMode="auto">
          <a:xfrm>
            <a:off x="5783263" y="2116138"/>
            <a:ext cx="7937" cy="2379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38656" name="Rectangle 82"/>
          <p:cNvSpPr>
            <a:spLocks noChangeArrowheads="1"/>
          </p:cNvSpPr>
          <p:nvPr/>
        </p:nvSpPr>
        <p:spPr bwMode="auto">
          <a:xfrm>
            <a:off x="8029575" y="5772150"/>
            <a:ext cx="10795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just" defTabSz="914400" eaLnBrk="0" fontAlgn="base" hangingPunct="0">
              <a:spcBef>
                <a:spcPct val="0"/>
              </a:spcBef>
              <a:spcAft>
                <a:spcPct val="0"/>
              </a:spcAft>
            </a:pPr>
            <a:r>
              <a:rPr lang="zh-CN" altLang="en-US" sz="1000">
                <a:solidFill>
                  <a:srgbClr val="FFFFFF"/>
                </a:solidFill>
                <a:latin typeface="Arial" charset="0"/>
                <a:ea typeface="SimSun" charset="0"/>
                <a:cs typeface="SimSun" charset="0"/>
              </a:rPr>
              <a:t>第五版</a:t>
            </a:r>
          </a:p>
          <a:p>
            <a:pPr algn="just" defTabSz="914400" eaLnBrk="0" fontAlgn="base" hangingPunct="0">
              <a:spcBef>
                <a:spcPct val="0"/>
              </a:spcBef>
              <a:spcAft>
                <a:spcPct val="0"/>
              </a:spcAft>
            </a:pPr>
            <a:r>
              <a:rPr lang="en-US" altLang="zh-CN" sz="1000">
                <a:solidFill>
                  <a:srgbClr val="FFFFFF"/>
                </a:solidFill>
                <a:latin typeface="Arial" charset="0"/>
                <a:ea typeface="SimSun" charset="0"/>
                <a:cs typeface="SimSun" charset="0"/>
              </a:rPr>
              <a:t>2006</a:t>
            </a:r>
            <a:r>
              <a:rPr lang="zh-CN" altLang="en-US" sz="1000">
                <a:solidFill>
                  <a:srgbClr val="FFFFFF"/>
                </a:solidFill>
                <a:latin typeface="Arial" charset="0"/>
                <a:ea typeface="SimSun" charset="0"/>
                <a:cs typeface="SimSun" charset="0"/>
              </a:rPr>
              <a:t>年</a:t>
            </a:r>
            <a:r>
              <a:rPr lang="en-US" altLang="zh-CN" sz="1000">
                <a:solidFill>
                  <a:srgbClr val="FFFFFF"/>
                </a:solidFill>
                <a:latin typeface="Arial" charset="0"/>
                <a:ea typeface="SimSun" charset="0"/>
                <a:cs typeface="SimSun" charset="0"/>
              </a:rPr>
              <a:t>3</a:t>
            </a:r>
            <a:r>
              <a:rPr lang="zh-CN" altLang="en-US" sz="1000">
                <a:solidFill>
                  <a:srgbClr val="FFFFFF"/>
                </a:solidFill>
                <a:latin typeface="Arial" charset="0"/>
                <a:ea typeface="SimSun" charset="0"/>
                <a:cs typeface="SimSun" charset="0"/>
              </a:rPr>
              <a:t>月</a:t>
            </a:r>
            <a:r>
              <a:rPr lang="en-US" altLang="zh-CN" sz="1000">
                <a:solidFill>
                  <a:srgbClr val="FFFFFF"/>
                </a:solidFill>
                <a:latin typeface="Arial" charset="0"/>
                <a:ea typeface="SimSun" charset="0"/>
                <a:cs typeface="SimSun" charset="0"/>
              </a:rPr>
              <a:t>14</a:t>
            </a:r>
            <a:r>
              <a:rPr lang="zh-CN" altLang="en-US" sz="1000">
                <a:solidFill>
                  <a:srgbClr val="FFFFFF"/>
                </a:solidFill>
                <a:latin typeface="Arial" charset="0"/>
                <a:ea typeface="SimSun" charset="0"/>
                <a:cs typeface="SimSun" charset="0"/>
              </a:rPr>
              <a:t>日</a:t>
            </a:r>
            <a:endParaRPr lang="en-US" altLang="zh-CN" sz="1000">
              <a:solidFill>
                <a:srgbClr val="FFFFFF"/>
              </a:solidFill>
              <a:latin typeface="Arial" charset="0"/>
              <a:ea typeface="SimSun" charset="0"/>
              <a:cs typeface="SimSun" charset="0"/>
            </a:endParaRPr>
          </a:p>
        </p:txBody>
      </p:sp>
      <p:grpSp>
        <p:nvGrpSpPr>
          <p:cNvPr id="238657" name="Group 83"/>
          <p:cNvGrpSpPr>
            <a:grpSpLocks/>
          </p:cNvGrpSpPr>
          <p:nvPr/>
        </p:nvGrpSpPr>
        <p:grpSpPr bwMode="auto">
          <a:xfrm>
            <a:off x="1387475" y="2087563"/>
            <a:ext cx="165100" cy="176212"/>
            <a:chOff x="874" y="1315"/>
            <a:chExt cx="104" cy="111"/>
          </a:xfrm>
        </p:grpSpPr>
        <p:sp>
          <p:nvSpPr>
            <p:cNvPr id="238678" name="AutoShape 84"/>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sp>
          <p:nvSpPr>
            <p:cNvPr id="238679" name="AutoShape 85"/>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grpSp>
      <p:grpSp>
        <p:nvGrpSpPr>
          <p:cNvPr id="238658" name="Group 86"/>
          <p:cNvGrpSpPr>
            <a:grpSpLocks/>
          </p:cNvGrpSpPr>
          <p:nvPr/>
        </p:nvGrpSpPr>
        <p:grpSpPr bwMode="auto">
          <a:xfrm>
            <a:off x="2305050" y="3333750"/>
            <a:ext cx="288925" cy="222250"/>
            <a:chOff x="1452" y="2100"/>
            <a:chExt cx="182" cy="140"/>
          </a:xfrm>
        </p:grpSpPr>
        <p:sp>
          <p:nvSpPr>
            <p:cNvPr id="238673" name="Freeform 87"/>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38674" name="Rectangle 88"/>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sp>
          <p:nvSpPr>
            <p:cNvPr id="238675" name="Oval 89"/>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sp>
          <p:nvSpPr>
            <p:cNvPr id="238676" name="Line 90"/>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sp>
          <p:nvSpPr>
            <p:cNvPr id="238677" name="Line 91"/>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MS PGothic" charset="0"/>
              </a:endParaRPr>
            </a:p>
          </p:txBody>
        </p:sp>
      </p:grpSp>
      <p:grpSp>
        <p:nvGrpSpPr>
          <p:cNvPr id="238659" name="Group 92"/>
          <p:cNvGrpSpPr>
            <a:grpSpLocks/>
          </p:cNvGrpSpPr>
          <p:nvPr/>
        </p:nvGrpSpPr>
        <p:grpSpPr bwMode="auto">
          <a:xfrm>
            <a:off x="1609725" y="1535113"/>
            <a:ext cx="298450" cy="238125"/>
            <a:chOff x="1118" y="900"/>
            <a:chExt cx="188" cy="150"/>
          </a:xfrm>
        </p:grpSpPr>
        <p:grpSp>
          <p:nvGrpSpPr>
            <p:cNvPr id="238667" name="Group 93"/>
            <p:cNvGrpSpPr>
              <a:grpSpLocks/>
            </p:cNvGrpSpPr>
            <p:nvPr/>
          </p:nvGrpSpPr>
          <p:grpSpPr bwMode="auto">
            <a:xfrm>
              <a:off x="1118" y="900"/>
              <a:ext cx="84" cy="150"/>
              <a:chOff x="1118" y="900"/>
              <a:chExt cx="84" cy="150"/>
            </a:xfrm>
          </p:grpSpPr>
          <p:sp>
            <p:nvSpPr>
              <p:cNvPr id="238671" name="Rectangle 94"/>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sp>
            <p:nvSpPr>
              <p:cNvPr id="238672" name="Oval 95"/>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grpSp>
        <p:grpSp>
          <p:nvGrpSpPr>
            <p:cNvPr id="238668" name="Group 96"/>
            <p:cNvGrpSpPr>
              <a:grpSpLocks/>
            </p:cNvGrpSpPr>
            <p:nvPr/>
          </p:nvGrpSpPr>
          <p:grpSpPr bwMode="auto">
            <a:xfrm>
              <a:off x="1222" y="900"/>
              <a:ext cx="84" cy="150"/>
              <a:chOff x="1222" y="900"/>
              <a:chExt cx="84" cy="150"/>
            </a:xfrm>
          </p:grpSpPr>
          <p:sp>
            <p:nvSpPr>
              <p:cNvPr id="238669" name="Rectangle 97"/>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sp>
            <p:nvSpPr>
              <p:cNvPr id="238670" name="Oval 98"/>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Geneva" charset="0"/>
                </a:endParaRPr>
              </a:p>
            </p:txBody>
          </p:sp>
        </p:grpSp>
      </p:grpSp>
      <p:sp>
        <p:nvSpPr>
          <p:cNvPr id="269380" name="Rectangle 99"/>
          <p:cNvSpPr>
            <a:spLocks noChangeArrowheads="1"/>
          </p:cNvSpPr>
          <p:nvPr/>
        </p:nvSpPr>
        <p:spPr bwMode="auto">
          <a:xfrm>
            <a:off x="7537450" y="4532313"/>
            <a:ext cx="1027113" cy="896937"/>
          </a:xfrm>
          <a:prstGeom prst="rect">
            <a:avLst/>
          </a:prstGeom>
          <a:noFill/>
          <a:ln>
            <a:noFill/>
          </a:ln>
          <a:extLst/>
        </p:spPr>
        <p:txBody>
          <a:bodyPr lIns="90488" tIns="44450" rIns="90488" bIns="44450">
            <a:spAutoFit/>
          </a:bodyPr>
          <a:lstStyle/>
          <a:p>
            <a:pPr algn="ctr" defTabSz="914400" eaLnBrk="0" fontAlgn="base" hangingPunct="0">
              <a:spcBef>
                <a:spcPct val="0"/>
              </a:spcBef>
              <a:spcAft>
                <a:spcPct val="0"/>
              </a:spcAft>
              <a:defRPr/>
            </a:pPr>
            <a:r>
              <a:rPr lang="zh-CN" altLang="en-US" sz="1050" b="1" dirty="0">
                <a:solidFill>
                  <a:srgbClr val="000A0D"/>
                </a:solidFill>
                <a:latin typeface="Arial" charset="0"/>
                <a:ea typeface="SimSun" charset="0"/>
                <a:cs typeface="SimSun" charset="0"/>
              </a:rPr>
              <a:t>在民族复兴之际，新约的五个内容均得以实现（亚</a:t>
            </a:r>
            <a:r>
              <a:rPr lang="en-US" altLang="zh-CN" sz="1050" b="1" dirty="0">
                <a:solidFill>
                  <a:srgbClr val="000A0D"/>
                </a:solidFill>
                <a:latin typeface="Arial" charset="0"/>
                <a:ea typeface="SimSun" charset="0"/>
                <a:cs typeface="SimSun" charset="0"/>
              </a:rPr>
              <a:t>8</a:t>
            </a:r>
            <a:r>
              <a:rPr lang="zh-CN" altLang="en-US" sz="1050" b="1" dirty="0">
                <a:solidFill>
                  <a:srgbClr val="000A0D"/>
                </a:solidFill>
                <a:latin typeface="Arial" charset="0"/>
                <a:ea typeface="SimSun" charset="0"/>
                <a:cs typeface="SimSun" charset="0"/>
              </a:rPr>
              <a:t>）</a:t>
            </a:r>
            <a:endParaRPr lang="en-US" altLang="zh-CN" sz="1050" b="1" dirty="0">
              <a:solidFill>
                <a:srgbClr val="000A0D"/>
              </a:solidFill>
              <a:latin typeface="Arial" charset="0"/>
              <a:ea typeface="SimSun" charset="0"/>
              <a:cs typeface="SimSun" charset="0"/>
            </a:endParaRPr>
          </a:p>
        </p:txBody>
      </p:sp>
      <p:sp>
        <p:nvSpPr>
          <p:cNvPr id="269381" name="Rectangle 100"/>
          <p:cNvSpPr>
            <a:spLocks noChangeArrowheads="1"/>
          </p:cNvSpPr>
          <p:nvPr/>
        </p:nvSpPr>
        <p:spPr bwMode="auto">
          <a:xfrm>
            <a:off x="8416925" y="4541838"/>
            <a:ext cx="669925" cy="896937"/>
          </a:xfrm>
          <a:prstGeom prst="rect">
            <a:avLst/>
          </a:prstGeom>
          <a:noFill/>
          <a:ln>
            <a:noFill/>
          </a:ln>
          <a:extLst/>
        </p:spPr>
        <p:txBody>
          <a:bodyPr lIns="90488" tIns="44450" rIns="90488" bIns="44450">
            <a:spAutoFit/>
          </a:bodyPr>
          <a:lstStyle/>
          <a:p>
            <a:pPr algn="ctr" defTabSz="914400" eaLnBrk="0" fontAlgn="base" hangingPunct="0">
              <a:spcBef>
                <a:spcPct val="0"/>
              </a:spcBef>
              <a:spcAft>
                <a:spcPct val="0"/>
              </a:spcAft>
              <a:defRPr/>
            </a:pPr>
            <a:r>
              <a:rPr lang="zh-CN" altLang="en-US" sz="1050" b="1" dirty="0">
                <a:solidFill>
                  <a:srgbClr val="000A0D"/>
                </a:solidFill>
                <a:latin typeface="Arial" charset="0"/>
                <a:ea typeface="SimSun" charset="0"/>
                <a:cs typeface="SimSun" charset="0"/>
              </a:rPr>
              <a:t>一切都更新了！（启</a:t>
            </a:r>
            <a:r>
              <a:rPr lang="en-US" altLang="zh-CN" sz="1050" b="1" dirty="0">
                <a:solidFill>
                  <a:srgbClr val="000A0D"/>
                </a:solidFill>
                <a:latin typeface="Arial" charset="0"/>
                <a:ea typeface="SimSun" charset="0"/>
                <a:cs typeface="SimSun" charset="0"/>
              </a:rPr>
              <a:t>21:5</a:t>
            </a:r>
            <a:r>
              <a:rPr lang="zh-CN" altLang="en-US" sz="1050" b="1" dirty="0">
                <a:solidFill>
                  <a:srgbClr val="000A0D"/>
                </a:solidFill>
                <a:latin typeface="Arial" charset="0"/>
                <a:ea typeface="SimSun" charset="0"/>
                <a:cs typeface="SimSun" charset="0"/>
              </a:rPr>
              <a:t>）</a:t>
            </a:r>
            <a:endParaRPr lang="en-US" altLang="zh-CN" sz="1050" b="1" dirty="0">
              <a:solidFill>
                <a:srgbClr val="000A0D"/>
              </a:solidFill>
              <a:latin typeface="Arial" charset="0"/>
              <a:ea typeface="SimSun" charset="0"/>
              <a:cs typeface="SimSun" charset="0"/>
            </a:endParaRPr>
          </a:p>
        </p:txBody>
      </p:sp>
      <p:sp>
        <p:nvSpPr>
          <p:cNvPr id="269382" name="Rectangle 101"/>
          <p:cNvSpPr>
            <a:spLocks noChangeArrowheads="1"/>
          </p:cNvSpPr>
          <p:nvPr/>
        </p:nvSpPr>
        <p:spPr bwMode="auto">
          <a:xfrm>
            <a:off x="1905000" y="5934075"/>
            <a:ext cx="3022600" cy="414338"/>
          </a:xfrm>
          <a:prstGeom prst="rect">
            <a:avLst/>
          </a:prstGeom>
          <a:noFill/>
          <a:ln>
            <a:noFill/>
          </a:ln>
          <a:extLst/>
        </p:spPr>
        <p:txBody>
          <a:bodyPr lIns="90488" tIns="44450" rIns="90488" bIns="44450">
            <a:spAutoFit/>
          </a:bodyPr>
          <a:lstStyle/>
          <a:p>
            <a:pPr algn="ctr" defTabSz="914400" eaLnBrk="0" fontAlgn="base" hangingPunct="0">
              <a:spcBef>
                <a:spcPct val="0"/>
              </a:spcBef>
              <a:spcAft>
                <a:spcPct val="0"/>
              </a:spcAft>
              <a:defRPr/>
            </a:pPr>
            <a:r>
              <a:rPr lang="zh-CN" altLang="en-US" sz="1050" b="1" dirty="0">
                <a:solidFill>
                  <a:srgbClr val="010201"/>
                </a:solidFill>
                <a:latin typeface="Arial" charset="0"/>
                <a:ea typeface="SimSun" charset="0"/>
                <a:cs typeface="SimSun" charset="0"/>
              </a:rPr>
              <a:t>暂时的（加</a:t>
            </a:r>
            <a:r>
              <a:rPr lang="en-US" altLang="zh-CN" sz="1050" b="1" dirty="0">
                <a:solidFill>
                  <a:srgbClr val="010201"/>
                </a:solidFill>
                <a:latin typeface="Arial" charset="0"/>
                <a:ea typeface="SimSun" charset="0"/>
                <a:cs typeface="SimSun" charset="0"/>
              </a:rPr>
              <a:t>3:19</a:t>
            </a:r>
            <a:r>
              <a:rPr lang="zh-CN" altLang="en-US" sz="1050" b="1" dirty="0">
                <a:solidFill>
                  <a:srgbClr val="010201"/>
                </a:solidFill>
                <a:latin typeface="Arial" charset="0"/>
                <a:ea typeface="SimSun" charset="0"/>
                <a:cs typeface="SimSun" charset="0"/>
              </a:rPr>
              <a:t>）、有条件的，显明人的罪（罗</a:t>
            </a:r>
            <a:r>
              <a:rPr lang="en-US" altLang="zh-CN" sz="1050" b="1" dirty="0">
                <a:solidFill>
                  <a:srgbClr val="010201"/>
                </a:solidFill>
                <a:latin typeface="Arial" charset="0"/>
                <a:ea typeface="SimSun" charset="0"/>
                <a:cs typeface="SimSun" charset="0"/>
              </a:rPr>
              <a:t>7:7</a:t>
            </a:r>
            <a:r>
              <a:rPr lang="zh-CN" altLang="en-US" sz="1050" b="1" dirty="0">
                <a:solidFill>
                  <a:srgbClr val="010201"/>
                </a:solidFill>
                <a:latin typeface="Arial" charset="0"/>
                <a:ea typeface="SimSun" charset="0"/>
                <a:cs typeface="SimSun" charset="0"/>
              </a:rPr>
              <a:t>）并规范以色列人（加</a:t>
            </a:r>
            <a:r>
              <a:rPr lang="en-US" altLang="zh-CN" sz="1050" b="1" dirty="0">
                <a:solidFill>
                  <a:srgbClr val="010201"/>
                </a:solidFill>
                <a:latin typeface="Arial" charset="0"/>
                <a:ea typeface="SimSun" charset="0"/>
                <a:cs typeface="SimSun" charset="0"/>
              </a:rPr>
              <a:t>3:23-25</a:t>
            </a:r>
            <a:r>
              <a:rPr lang="zh-CN" altLang="en-US" sz="1050" b="1" dirty="0">
                <a:solidFill>
                  <a:srgbClr val="010201"/>
                </a:solidFill>
                <a:latin typeface="Arial" charset="0"/>
                <a:ea typeface="SimSun" charset="0"/>
                <a:cs typeface="SimSun" charset="0"/>
              </a:rPr>
              <a:t>）</a:t>
            </a:r>
            <a:endParaRPr lang="en-US" altLang="zh-CN" sz="1050" b="1" dirty="0">
              <a:solidFill>
                <a:srgbClr val="010201"/>
              </a:solidFill>
              <a:latin typeface="Arial" charset="0"/>
              <a:ea typeface="SimSun" charset="0"/>
              <a:cs typeface="SimSun" charset="0"/>
            </a:endParaRPr>
          </a:p>
        </p:txBody>
      </p:sp>
      <p:sp>
        <p:nvSpPr>
          <p:cNvPr id="238663" name="Rectangle 102"/>
          <p:cNvSpPr>
            <a:spLocks noChangeArrowheads="1"/>
          </p:cNvSpPr>
          <p:nvPr/>
        </p:nvSpPr>
        <p:spPr bwMode="auto">
          <a:xfrm>
            <a:off x="5862638" y="5734050"/>
            <a:ext cx="15605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defTabSz="914400" eaLnBrk="0" fontAlgn="base" hangingPunct="0">
              <a:spcBef>
                <a:spcPct val="0"/>
              </a:spcBef>
              <a:spcAft>
                <a:spcPct val="0"/>
              </a:spcAft>
            </a:pPr>
            <a:r>
              <a:rPr lang="zh-CN" altLang="en-US" sz="1000">
                <a:solidFill>
                  <a:srgbClr val="FFFFFF"/>
                </a:solidFill>
                <a:latin typeface="Arial" charset="0"/>
                <a:ea typeface="SimSun" charset="0"/>
                <a:cs typeface="SimSun" charset="0"/>
              </a:rPr>
              <a:t>十字架废除、成就、取代了律法</a:t>
            </a:r>
            <a:r>
              <a:rPr lang="en-US" altLang="zh-CN" sz="1000">
                <a:solidFill>
                  <a:srgbClr val="FFFFFF"/>
                </a:solidFill>
                <a:latin typeface="Arial" charset="0"/>
                <a:ea typeface="SimSun" charset="0"/>
                <a:cs typeface="SimSun" charset="0"/>
              </a:rPr>
              <a:t>(</a:t>
            </a:r>
            <a:r>
              <a:rPr lang="zh-CN" altLang="en-US" sz="1000">
                <a:solidFill>
                  <a:srgbClr val="FFFFFF"/>
                </a:solidFill>
                <a:latin typeface="Arial" charset="0"/>
                <a:ea typeface="SimSun" charset="0"/>
                <a:cs typeface="SimSun" charset="0"/>
              </a:rPr>
              <a:t>罗</a:t>
            </a:r>
            <a:r>
              <a:rPr lang="en-US" altLang="zh-CN" sz="1000">
                <a:solidFill>
                  <a:srgbClr val="FFFFFF"/>
                </a:solidFill>
                <a:latin typeface="Arial" charset="0"/>
                <a:ea typeface="SimSun" charset="0"/>
                <a:cs typeface="SimSun" charset="0"/>
              </a:rPr>
              <a:t>7:1-6;1 </a:t>
            </a:r>
            <a:r>
              <a:rPr lang="zh-CN" altLang="en-US" sz="1000">
                <a:solidFill>
                  <a:srgbClr val="FFFFFF"/>
                </a:solidFill>
                <a:latin typeface="Arial" charset="0"/>
                <a:ea typeface="SimSun" charset="0"/>
                <a:cs typeface="SimSun" charset="0"/>
              </a:rPr>
              <a:t>林前</a:t>
            </a:r>
            <a:r>
              <a:rPr lang="en-US" altLang="zh-CN" sz="1000">
                <a:solidFill>
                  <a:srgbClr val="FFFFFF"/>
                </a:solidFill>
                <a:latin typeface="Arial" charset="0"/>
                <a:ea typeface="SimSun" charset="0"/>
                <a:cs typeface="SimSun" charset="0"/>
              </a:rPr>
              <a:t>9:19-21; </a:t>
            </a:r>
            <a:r>
              <a:rPr lang="zh-CN" altLang="en-US" sz="1000">
                <a:solidFill>
                  <a:srgbClr val="FFFFFF"/>
                </a:solidFill>
                <a:latin typeface="Arial" charset="0"/>
                <a:ea typeface="SimSun" charset="0"/>
                <a:cs typeface="SimSun" charset="0"/>
              </a:rPr>
              <a:t>希</a:t>
            </a:r>
            <a:r>
              <a:rPr lang="en-US" altLang="zh-CN" sz="1000">
                <a:solidFill>
                  <a:srgbClr val="FFFFFF"/>
                </a:solidFill>
                <a:latin typeface="Arial" charset="0"/>
                <a:ea typeface="SimSun" charset="0"/>
                <a:cs typeface="SimSun" charset="0"/>
              </a:rPr>
              <a:t>8:13)</a:t>
            </a:r>
          </a:p>
        </p:txBody>
      </p:sp>
      <p:sp>
        <p:nvSpPr>
          <p:cNvPr id="238664" name="Rectangle 103"/>
          <p:cNvSpPr>
            <a:spLocks noChangeArrowheads="1"/>
          </p:cNvSpPr>
          <p:nvPr/>
        </p:nvSpPr>
        <p:spPr bwMode="auto">
          <a:xfrm>
            <a:off x="2819400" y="1755775"/>
            <a:ext cx="230505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p>
            <a:pPr algn="ctr" defTabSz="914400" eaLnBrk="0" fontAlgn="base" hangingPunct="0">
              <a:spcBef>
                <a:spcPct val="0"/>
              </a:spcBef>
              <a:spcAft>
                <a:spcPct val="0"/>
              </a:spcAft>
            </a:pPr>
            <a:r>
              <a:rPr lang="zh-CN" altLang="en-US" sz="1000">
                <a:solidFill>
                  <a:srgbClr val="FFFFFF"/>
                </a:solidFill>
                <a:latin typeface="Arial" charset="0"/>
                <a:ea typeface="SimSun" charset="0"/>
                <a:cs typeface="SimSun" charset="0"/>
              </a:rPr>
              <a:t>创世记 </a:t>
            </a:r>
            <a:r>
              <a:rPr lang="en-US" altLang="zh-CN" sz="1000">
                <a:solidFill>
                  <a:srgbClr val="FFFFFF"/>
                </a:solidFill>
                <a:latin typeface="Arial" charset="0"/>
                <a:ea typeface="SimSun" charset="0"/>
                <a:cs typeface="SimSun" charset="0"/>
              </a:rPr>
              <a:t>6:18; 9:8-17</a:t>
            </a:r>
          </a:p>
        </p:txBody>
      </p:sp>
      <p:sp>
        <p:nvSpPr>
          <p:cNvPr id="1556584" name="Rectangle 104"/>
          <p:cNvSpPr>
            <a:spLocks noGrp="1" noChangeArrowheads="1"/>
          </p:cNvSpPr>
          <p:nvPr>
            <p:ph type="ctrTitle"/>
          </p:nvPr>
        </p:nvSpPr>
        <p:spPr>
          <a:xfrm>
            <a:off x="838200" y="53975"/>
            <a:ext cx="7696200" cy="820738"/>
          </a:xfrm>
          <a:effectLst>
            <a:outerShdw blurRad="63500" dist="35921" dir="2700000" algn="ctr" rotWithShape="0">
              <a:srgbClr val="000000">
                <a:alpha val="50000"/>
              </a:srgbClr>
            </a:outerShdw>
          </a:effectLst>
        </p:spPr>
        <p:txBody>
          <a:bodyPr anchor="t">
            <a:spAutoFit/>
          </a:bodyPr>
          <a:lstStyle/>
          <a:p>
            <a:pPr>
              <a:defRPr/>
            </a:pPr>
            <a:r>
              <a:rPr lang="zh-CN" altLang="en-US" sz="4800">
                <a:solidFill>
                  <a:srgbClr val="FFFF00"/>
                </a:solidFill>
                <a:effectLst>
                  <a:outerShdw blurRad="38100" dist="38100" dir="2700000" algn="tl">
                    <a:srgbClr val="000000"/>
                  </a:outerShdw>
                </a:effectLst>
                <a:latin typeface="Braggadocio" charset="0"/>
                <a:ea typeface="SimSun" charset="0"/>
                <a:cs typeface="SimSun" charset="0"/>
              </a:rPr>
              <a:t>国度与契约时间表</a:t>
            </a:r>
            <a:r>
              <a:rPr lang="en-US" altLang="zh-CN" sz="4800">
                <a:solidFill>
                  <a:srgbClr val="FFFF00"/>
                </a:solidFill>
                <a:effectLst>
                  <a:outerShdw blurRad="38100" dist="38100" dir="2700000" algn="tl">
                    <a:srgbClr val="000000"/>
                  </a:outerShdw>
                </a:effectLst>
                <a:latin typeface="Braggadocio" charset="0"/>
                <a:ea typeface="SimSun" charset="0"/>
                <a:cs typeface="SimSun" charset="0"/>
              </a:rPr>
              <a:t> </a:t>
            </a:r>
            <a:endParaRPr lang="en-US" altLang="zh-CN">
              <a:solidFill>
                <a:srgbClr val="FFFF00"/>
              </a:solidFill>
              <a:effectLst>
                <a:outerShdw blurRad="38100" dist="38100" dir="2700000" algn="tl">
                  <a:srgbClr val="000000"/>
                </a:outerShdw>
              </a:effectLst>
              <a:latin typeface="Braggadocio" charset="0"/>
              <a:ea typeface="SimSun" charset="0"/>
              <a:cs typeface="SimSun" charset="0"/>
            </a:endParaRPr>
          </a:p>
        </p:txBody>
      </p:sp>
      <p:sp>
        <p:nvSpPr>
          <p:cNvPr id="238666" name="Text Box 105"/>
          <p:cNvSpPr txBox="1">
            <a:spLocks noChangeArrowheads="1"/>
          </p:cNvSpPr>
          <p:nvPr/>
        </p:nvSpPr>
        <p:spPr bwMode="auto">
          <a:xfrm>
            <a:off x="8305800" y="76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50000"/>
              </a:spcBef>
              <a:spcAft>
                <a:spcPct val="0"/>
              </a:spcAft>
            </a:pPr>
            <a:r>
              <a:rPr lang="en-US" altLang="zh-CN" b="1">
                <a:solidFill>
                  <a:srgbClr val="FFFFFF"/>
                </a:solidFill>
                <a:ea typeface="SimSun" charset="0"/>
                <a:cs typeface="SimSun" charset="0"/>
              </a:rPr>
              <a:t>9g</a:t>
            </a:r>
            <a:endParaRPr lang="en-US" altLang="zh-CN">
              <a:solidFill>
                <a:srgbClr val="FFFFFF"/>
              </a:solidFill>
              <a:ea typeface="SimSun" charset="0"/>
              <a:cs typeface="SimSun" charset="0"/>
            </a:endParaRPr>
          </a:p>
        </p:txBody>
      </p:sp>
    </p:spTree>
    <p:extLst>
      <p:ext uri="{BB962C8B-B14F-4D97-AF65-F5344CB8AC3E}">
        <p14:creationId xmlns:p14="http://schemas.microsoft.com/office/powerpoint/2010/main" val="31571424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40642" name="Picture 2" descr="Bright Sun Rising in Dark Sky"/>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388" y="0"/>
            <a:ext cx="9091612" cy="681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Rectangle 3"/>
          <p:cNvSpPr>
            <a:spLocks noChangeArrowheads="1"/>
          </p:cNvSpPr>
          <p:nvPr/>
        </p:nvSpPr>
        <p:spPr bwMode="auto">
          <a:xfrm>
            <a:off x="0" y="0"/>
            <a:ext cx="9144000" cy="463550"/>
          </a:xfrm>
          <a:prstGeom prst="rect">
            <a:avLst/>
          </a:prstGeom>
          <a:solidFill>
            <a:schemeClr val="tx1"/>
          </a:solidFill>
          <a:ln w="9525">
            <a:solidFill>
              <a:schemeClr val="tx1"/>
            </a:solidFill>
            <a:round/>
            <a:headEnd/>
            <a:tailEnd type="stealth" w="lg" len="lg"/>
          </a:ln>
        </p:spPr>
        <p:txBody>
          <a:bodyPr lIns="90000" tIns="46800" rIns="90000" bIns="46800">
            <a:spAutoFit/>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Arial" charset="0"/>
            </a:endParaRPr>
          </a:p>
        </p:txBody>
      </p:sp>
      <p:pic>
        <p:nvPicPr>
          <p:cNvPr id="1112067" name="Picture 3" descr="img83[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80288" y="5013325"/>
            <a:ext cx="1763712"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5" name="Rectangle 2"/>
          <p:cNvSpPr>
            <a:spLocks noGrp="1" noChangeArrowheads="1"/>
          </p:cNvSpPr>
          <p:nvPr>
            <p:ph type="title"/>
          </p:nvPr>
        </p:nvSpPr>
        <p:spPr>
          <a:xfrm>
            <a:off x="-3175" y="0"/>
            <a:ext cx="9144000" cy="908050"/>
          </a:xfrm>
        </p:spPr>
        <p:txBody>
          <a:bodyPr/>
          <a:lstStyle/>
          <a:p>
            <a:r>
              <a:rPr lang="zh-CN" altLang="en-US" sz="4800">
                <a:latin typeface="Arial" charset="0"/>
                <a:ea typeface="MS PGothic" charset="0"/>
              </a:rPr>
              <a:t>“圣经”的视交叉</a:t>
            </a:r>
            <a:endParaRPr lang="en-US" sz="3600">
              <a:latin typeface="Arial" charset="0"/>
              <a:ea typeface="MS PGothic" charset="0"/>
            </a:endParaRPr>
          </a:p>
        </p:txBody>
      </p:sp>
      <p:sp>
        <p:nvSpPr>
          <p:cNvPr id="240646" name="Rectangle 2"/>
          <p:cNvSpPr txBox="1">
            <a:spLocks noChangeArrowheads="1"/>
          </p:cNvSpPr>
          <p:nvPr/>
        </p:nvSpPr>
        <p:spPr bwMode="auto">
          <a:xfrm>
            <a:off x="-3175" y="692150"/>
            <a:ext cx="9144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0"/>
              </a:spcBef>
              <a:spcAft>
                <a:spcPct val="0"/>
              </a:spcAft>
            </a:pPr>
            <a:r>
              <a:rPr lang="zh-CN" altLang="en-US" b="1">
                <a:solidFill>
                  <a:srgbClr val="FFFFFF"/>
                </a:solidFill>
                <a:latin typeface="Comic Sans MS" charset="0"/>
                <a:cs typeface="Arial" charset="0"/>
              </a:rPr>
              <a:t>以相反的顺序重复模式</a:t>
            </a:r>
            <a:endParaRPr lang="en-US" sz="1600" b="1" i="1">
              <a:solidFill>
                <a:srgbClr val="FFFFFF"/>
              </a:solidFill>
              <a:cs typeface="Arial" charset="0"/>
            </a:endParaRPr>
          </a:p>
        </p:txBody>
      </p:sp>
      <p:pic>
        <p:nvPicPr>
          <p:cNvPr id="10" name="Picture 3" descr="EARTH"/>
          <p:cNvPicPr>
            <a:picLocks noChangeAspect="1" noChangeArrowheads="1"/>
          </p:cNvPicPr>
          <p:nvPr/>
        </p:nvPicPr>
        <p:blipFill>
          <a:blip r:embed="rId5" cstate="screen">
            <a:lum bright="-24000"/>
            <a:extLst>
              <a:ext uri="{28A0092B-C50C-407E-A947-70E740481C1C}">
                <a14:useLocalDpi xmlns:a14="http://schemas.microsoft.com/office/drawing/2010/main"/>
              </a:ext>
            </a:extLst>
          </a:blip>
          <a:srcRect/>
          <a:stretch>
            <a:fillRect/>
          </a:stretch>
        </p:blipFill>
        <p:spPr bwMode="auto">
          <a:xfrm>
            <a:off x="34925" y="5368925"/>
            <a:ext cx="2089150"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rev 21 Jesus.jpg"/>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2698750" y="1268413"/>
            <a:ext cx="37401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1368425" y="5572125"/>
            <a:ext cx="2030413" cy="720725"/>
          </a:xfrm>
          <a:prstGeom prst="rect">
            <a:avLst/>
          </a:prstGeom>
          <a:noFill/>
          <a:ln>
            <a:noFill/>
          </a:ln>
          <a:effectLs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0"/>
              </a:spcBef>
              <a:spcAft>
                <a:spcPct val="0"/>
              </a:spcAft>
              <a:defRPr/>
            </a:pPr>
            <a:r>
              <a:rPr lang="zh-CN" altLang="en-US" sz="3600" b="1" smtClean="0">
                <a:solidFill>
                  <a:srgbClr val="FFFFFF"/>
                </a:solidFill>
                <a:effectLst>
                  <a:glow rad="101600">
                    <a:srgbClr val="000000"/>
                  </a:glow>
                </a:effectLst>
                <a:cs typeface="Arial" panose="020B0604020202020204" pitchFamily="34" charset="0"/>
              </a:rPr>
              <a:t>创造</a:t>
            </a:r>
            <a:endParaRPr lang="en-US" altLang="en-US" sz="3600" b="1" smtClean="0">
              <a:solidFill>
                <a:srgbClr val="FFFFFF"/>
              </a:solidFill>
              <a:effectLst>
                <a:glow rad="101600">
                  <a:srgbClr val="000000"/>
                </a:glow>
              </a:effectLst>
              <a:cs typeface="Arial" panose="020B0604020202020204" pitchFamily="34" charset="0"/>
            </a:endParaRPr>
          </a:p>
        </p:txBody>
      </p:sp>
      <p:sp>
        <p:nvSpPr>
          <p:cNvPr id="6" name="Rectangle 2"/>
          <p:cNvSpPr txBox="1">
            <a:spLocks noChangeArrowheads="1"/>
          </p:cNvSpPr>
          <p:nvPr/>
        </p:nvSpPr>
        <p:spPr bwMode="auto">
          <a:xfrm>
            <a:off x="5540375" y="5519738"/>
            <a:ext cx="2070100" cy="936625"/>
          </a:xfrm>
          <a:prstGeom prst="rect">
            <a:avLst/>
          </a:prstGeom>
          <a:noFill/>
          <a:ln>
            <a:noFill/>
          </a:ln>
          <a:effectLs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0"/>
              </a:spcBef>
              <a:spcAft>
                <a:spcPct val="0"/>
              </a:spcAft>
              <a:defRPr/>
            </a:pPr>
            <a:r>
              <a:rPr lang="zh-CN" altLang="en-US" sz="3600" b="1" smtClean="0">
                <a:solidFill>
                  <a:srgbClr val="FFFFFF"/>
                </a:solidFill>
                <a:effectLst>
                  <a:glow rad="101600">
                    <a:srgbClr val="000000"/>
                  </a:glow>
                </a:effectLst>
                <a:cs typeface="Arial" panose="020B0604020202020204" pitchFamily="34" charset="0"/>
              </a:rPr>
              <a:t>新创造</a:t>
            </a:r>
            <a:endParaRPr lang="en-US" altLang="en-US" sz="3600" b="1" smtClean="0">
              <a:solidFill>
                <a:srgbClr val="FFFFFF"/>
              </a:solidFill>
              <a:effectLst>
                <a:glow rad="101600">
                  <a:srgbClr val="000000"/>
                </a:glow>
              </a:effectLst>
              <a:cs typeface="Arial" panose="020B0604020202020204" pitchFamily="34" charset="0"/>
            </a:endParaRPr>
          </a:p>
        </p:txBody>
      </p:sp>
      <p:sp>
        <p:nvSpPr>
          <p:cNvPr id="11" name="Rectangle 2"/>
          <p:cNvSpPr txBox="1">
            <a:spLocks noChangeArrowheads="1"/>
          </p:cNvSpPr>
          <p:nvPr/>
        </p:nvSpPr>
        <p:spPr bwMode="auto">
          <a:xfrm>
            <a:off x="533400" y="2784475"/>
            <a:ext cx="2114550" cy="2408238"/>
          </a:xfrm>
          <a:prstGeom prst="rect">
            <a:avLst/>
          </a:prstGeom>
          <a:noFill/>
          <a:ln>
            <a:noFill/>
          </a:ln>
          <a:effectLs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0"/>
              </a:spcBef>
              <a:spcAft>
                <a:spcPct val="0"/>
              </a:spcAft>
              <a:defRPr/>
            </a:pPr>
            <a:r>
              <a:rPr lang="zh-CN" altLang="en-US" sz="3600" b="1" dirty="0" smtClean="0">
                <a:solidFill>
                  <a:srgbClr val="FFFFFF"/>
                </a:solidFill>
                <a:effectLst>
                  <a:glow rad="101600">
                    <a:srgbClr val="000000"/>
                  </a:glow>
                </a:effectLst>
                <a:cs typeface="Arial" panose="020B0604020202020204" pitchFamily="34" charset="0"/>
              </a:rPr>
              <a:t>男人的规则失去在秋季</a:t>
            </a:r>
            <a:endParaRPr lang="en-US" altLang="en-US" sz="3600" b="1" dirty="0" smtClean="0">
              <a:solidFill>
                <a:srgbClr val="FFFFFF"/>
              </a:solidFill>
              <a:effectLst>
                <a:glow rad="101600">
                  <a:srgbClr val="000000"/>
                </a:glow>
              </a:effectLst>
              <a:cs typeface="Arial" panose="020B0604020202020204" pitchFamily="34" charset="0"/>
            </a:endParaRPr>
          </a:p>
        </p:txBody>
      </p:sp>
      <p:sp>
        <p:nvSpPr>
          <p:cNvPr id="12" name="Rectangle 2"/>
          <p:cNvSpPr txBox="1">
            <a:spLocks noChangeArrowheads="1"/>
          </p:cNvSpPr>
          <p:nvPr/>
        </p:nvSpPr>
        <p:spPr bwMode="auto">
          <a:xfrm>
            <a:off x="6291263" y="2552700"/>
            <a:ext cx="2520950" cy="2452688"/>
          </a:xfrm>
          <a:prstGeom prst="rect">
            <a:avLst/>
          </a:prstGeom>
          <a:noFill/>
          <a:ln>
            <a:noFill/>
          </a:ln>
          <a:effectLs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0"/>
              </a:spcBef>
              <a:spcAft>
                <a:spcPct val="0"/>
              </a:spcAft>
              <a:defRPr/>
            </a:pPr>
            <a:r>
              <a:rPr lang="zh-CN" altLang="en-US" sz="3600" b="1" smtClean="0">
                <a:solidFill>
                  <a:srgbClr val="FFFFFF"/>
                </a:solidFill>
                <a:effectLst>
                  <a:glow rad="101600">
                    <a:srgbClr val="000000"/>
                  </a:glow>
                </a:effectLst>
                <a:cs typeface="Arial" panose="020B0604020202020204" pitchFamily="34" charset="0"/>
              </a:rPr>
              <a:t>在千年恢复男人的规则</a:t>
            </a:r>
            <a:endParaRPr lang="en-US" altLang="en-US" sz="3600" b="1" smtClean="0">
              <a:solidFill>
                <a:srgbClr val="FFFFFF"/>
              </a:solidFill>
              <a:effectLst>
                <a:glow rad="101600">
                  <a:srgbClr val="000000"/>
                </a:glow>
              </a:effectLst>
              <a:cs typeface="Arial" panose="020B0604020202020204" pitchFamily="34" charset="0"/>
            </a:endParaRPr>
          </a:p>
        </p:txBody>
      </p:sp>
      <p:sp>
        <p:nvSpPr>
          <p:cNvPr id="13" name="Rectangle 2"/>
          <p:cNvSpPr txBox="1">
            <a:spLocks noChangeArrowheads="1"/>
          </p:cNvSpPr>
          <p:nvPr/>
        </p:nvSpPr>
        <p:spPr bwMode="auto">
          <a:xfrm>
            <a:off x="0" y="1982788"/>
            <a:ext cx="2913063" cy="792162"/>
          </a:xfrm>
          <a:prstGeom prst="rect">
            <a:avLst/>
          </a:prstGeom>
          <a:noFill/>
          <a:ln>
            <a:noFill/>
          </a:ln>
          <a:effectLs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0"/>
              </a:spcBef>
              <a:spcAft>
                <a:spcPct val="0"/>
              </a:spcAft>
              <a:defRPr/>
            </a:pPr>
            <a:r>
              <a:rPr lang="zh-CN" altLang="en-US" sz="3600" b="1" dirty="0" smtClean="0">
                <a:solidFill>
                  <a:srgbClr val="FFFFFF"/>
                </a:solidFill>
                <a:effectLst>
                  <a:glow rad="101600">
                    <a:srgbClr val="000000"/>
                  </a:glow>
                </a:effectLst>
                <a:cs typeface="Arial" panose="020B0604020202020204" pitchFamily="34" charset="0"/>
              </a:rPr>
              <a:t>基督的救赎</a:t>
            </a:r>
            <a:endParaRPr lang="en-US" altLang="en-US" sz="3600" b="1" dirty="0" smtClean="0">
              <a:solidFill>
                <a:srgbClr val="FFFFFF"/>
              </a:solidFill>
              <a:effectLst>
                <a:glow rad="101600">
                  <a:srgbClr val="000000"/>
                </a:glow>
              </a:effectLst>
              <a:cs typeface="Arial" panose="020B0604020202020204" pitchFamily="34" charset="0"/>
            </a:endParaRPr>
          </a:p>
        </p:txBody>
      </p:sp>
      <p:sp>
        <p:nvSpPr>
          <p:cNvPr id="14" name="Rectangle 2"/>
          <p:cNvSpPr txBox="1">
            <a:spLocks noChangeArrowheads="1"/>
          </p:cNvSpPr>
          <p:nvPr/>
        </p:nvSpPr>
        <p:spPr bwMode="auto">
          <a:xfrm>
            <a:off x="6180138" y="1811338"/>
            <a:ext cx="2605087" cy="792162"/>
          </a:xfrm>
          <a:prstGeom prst="rect">
            <a:avLst/>
          </a:prstGeom>
          <a:noFill/>
          <a:ln>
            <a:noFill/>
          </a:ln>
          <a:effectLs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defTabSz="914400" eaLnBrk="0" fontAlgn="base" hangingPunct="0">
              <a:spcBef>
                <a:spcPct val="0"/>
              </a:spcBef>
              <a:spcAft>
                <a:spcPct val="0"/>
              </a:spcAft>
              <a:defRPr/>
            </a:pPr>
            <a:r>
              <a:rPr lang="zh-CN" altLang="en-US" sz="3600" b="1" smtClean="0">
                <a:solidFill>
                  <a:srgbClr val="FFFFFF"/>
                </a:solidFill>
                <a:effectLst>
                  <a:glow rad="101600">
                    <a:srgbClr val="000000"/>
                  </a:glow>
                </a:effectLst>
                <a:cs typeface="Arial" panose="020B0604020202020204" pitchFamily="34" charset="0"/>
              </a:rPr>
              <a:t>基督的规则</a:t>
            </a:r>
            <a:endParaRPr lang="en-US" altLang="en-US" sz="3600" b="1" smtClean="0">
              <a:solidFill>
                <a:srgbClr val="FFFFFF"/>
              </a:solidFill>
              <a:effectLst>
                <a:glow rad="101600">
                  <a:srgbClr val="000000"/>
                </a:glow>
              </a:effectLst>
              <a:cs typeface="Arial" panose="020B0604020202020204" pitchFamily="34" charset="0"/>
            </a:endParaRPr>
          </a:p>
        </p:txBody>
      </p:sp>
      <p:sp>
        <p:nvSpPr>
          <p:cNvPr id="240655" name="Text Box 1041"/>
          <p:cNvSpPr txBox="1">
            <a:spLocks noChangeArrowheads="1"/>
          </p:cNvSpPr>
          <p:nvPr/>
        </p:nvSpPr>
        <p:spPr bwMode="auto">
          <a:xfrm>
            <a:off x="8431213" y="28575"/>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eaLnBrk="0" fontAlgn="base" hangingPunct="0">
              <a:spcBef>
                <a:spcPct val="0"/>
              </a:spcBef>
              <a:spcAft>
                <a:spcPct val="0"/>
              </a:spcAft>
            </a:pPr>
            <a:r>
              <a:rPr lang="en-US" b="1">
                <a:solidFill>
                  <a:srgbClr val="FFFFFF"/>
                </a:solidFill>
                <a:cs typeface="Arial" charset="0"/>
              </a:rPr>
              <a:t>446</a:t>
            </a:r>
            <a:endParaRPr lang="en-US" b="1">
              <a:solidFill>
                <a:srgbClr val="000000"/>
              </a:solidFill>
              <a:cs typeface="Arial" charset="0"/>
            </a:endParaRPr>
          </a:p>
        </p:txBody>
      </p:sp>
    </p:spTree>
    <p:extLst>
      <p:ext uri="{BB962C8B-B14F-4D97-AF65-F5344CB8AC3E}">
        <p14:creationId xmlns:p14="http://schemas.microsoft.com/office/powerpoint/2010/main" val="414071960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112067"/>
                                        </p:tgtEl>
                                        <p:attrNameLst>
                                          <p:attrName>style.visibility</p:attrName>
                                        </p:attrNameLst>
                                      </p:cBhvr>
                                      <p:to>
                                        <p:strVal val="visible"/>
                                      </p:to>
                                    </p:set>
                                    <p:animEffect transition="in" filter="fade">
                                      <p:cBhvr>
                                        <p:cTn id="15" dur="500"/>
                                        <p:tgtEl>
                                          <p:spTgt spid="1112067"/>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2690" name="Rectangle 3"/>
          <p:cNvSpPr>
            <a:spLocks noChangeArrowheads="1"/>
          </p:cNvSpPr>
          <p:nvPr/>
        </p:nvSpPr>
        <p:spPr bwMode="auto">
          <a:xfrm>
            <a:off x="0" y="0"/>
            <a:ext cx="9144000" cy="6858000"/>
          </a:xfrm>
          <a:prstGeom prst="rect">
            <a:avLst/>
          </a:prstGeom>
          <a:solidFill>
            <a:schemeClr val="tx1"/>
          </a:solidFill>
          <a:ln w="9525">
            <a:solidFill>
              <a:schemeClr val="tx1"/>
            </a:solidFill>
            <a:round/>
            <a:headEnd/>
            <a:tailEnd type="stealth" w="lg" len="lg"/>
          </a:ln>
        </p:spPr>
        <p:txBody>
          <a:bodyPr lIns="90000" tIns="46800" rIns="90000" bIns="46800">
            <a:spAutoFit/>
          </a:bodyPr>
          <a:lstStyle/>
          <a:p>
            <a:pPr defTabSz="914400" eaLnBrk="0" fontAlgn="base" hangingPunct="0">
              <a:spcBef>
                <a:spcPct val="0"/>
              </a:spcBef>
              <a:spcAft>
                <a:spcPct val="0"/>
              </a:spcAft>
            </a:pPr>
            <a:endParaRPr lang="en-US" sz="2400">
              <a:solidFill>
                <a:srgbClr val="000000"/>
              </a:solidFill>
              <a:latin typeface="Comic Sans MS" charset="0"/>
              <a:ea typeface="ＭＳ Ｐゴシック" charset="0"/>
              <a:cs typeface="Arial" charset="0"/>
            </a:endParaRPr>
          </a:p>
        </p:txBody>
      </p:sp>
      <p:pic>
        <p:nvPicPr>
          <p:cNvPr id="242691" name="Picture 3" descr="img83[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950" y="333375"/>
            <a:ext cx="5876925" cy="623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2" name="Rectangle 2"/>
          <p:cNvSpPr>
            <a:spLocks noGrp="1" noChangeArrowheads="1"/>
          </p:cNvSpPr>
          <p:nvPr>
            <p:ph type="title"/>
          </p:nvPr>
        </p:nvSpPr>
        <p:spPr>
          <a:xfrm>
            <a:off x="6011863" y="609600"/>
            <a:ext cx="3132137" cy="5638800"/>
          </a:xfrm>
        </p:spPr>
        <p:txBody>
          <a:bodyPr/>
          <a:lstStyle/>
          <a:p>
            <a:r>
              <a:rPr lang="zh-CN" altLang="en-US" sz="6000">
                <a:latin typeface="Arial" charset="0"/>
                <a:ea typeface="MS PGothic" charset="0"/>
              </a:rPr>
              <a:t>新天新地球</a:t>
            </a:r>
            <a:endParaRPr lang="en-US">
              <a:latin typeface="Gadget" charset="0"/>
              <a:ea typeface="MS PGothic" charset="0"/>
            </a:endParaRPr>
          </a:p>
        </p:txBody>
      </p:sp>
      <p:sp>
        <p:nvSpPr>
          <p:cNvPr id="242693" name="Text Box 1041"/>
          <p:cNvSpPr txBox="1">
            <a:spLocks noChangeArrowheads="1"/>
          </p:cNvSpPr>
          <p:nvPr/>
        </p:nvSpPr>
        <p:spPr bwMode="auto">
          <a:xfrm>
            <a:off x="8431213" y="28575"/>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eaLnBrk="0" fontAlgn="base" hangingPunct="0">
              <a:spcBef>
                <a:spcPct val="0"/>
              </a:spcBef>
              <a:spcAft>
                <a:spcPct val="0"/>
              </a:spcAft>
            </a:pPr>
            <a:r>
              <a:rPr lang="en-US" b="1">
                <a:solidFill>
                  <a:srgbClr val="FFFFFF"/>
                </a:solidFill>
                <a:cs typeface="Arial" charset="0"/>
              </a:rPr>
              <a:t>447</a:t>
            </a:r>
            <a:endParaRPr lang="en-US" b="1">
              <a:solidFill>
                <a:srgbClr val="000000"/>
              </a:solidFill>
              <a:cs typeface="Arial" charset="0"/>
            </a:endParaRPr>
          </a:p>
        </p:txBody>
      </p:sp>
    </p:spTree>
    <p:extLst>
      <p:ext uri="{BB962C8B-B14F-4D97-AF65-F5344CB8AC3E}">
        <p14:creationId xmlns:p14="http://schemas.microsoft.com/office/powerpoint/2010/main" val="2824210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ctrTitle"/>
          </p:nvPr>
        </p:nvSpPr>
        <p:spPr>
          <a:xfrm>
            <a:off x="381000" y="609600"/>
            <a:ext cx="8382000" cy="762000"/>
          </a:xfrm>
          <a:gradFill rotWithShape="0">
            <a:gsLst>
              <a:gs pos="0">
                <a:srgbClr val="800080"/>
              </a:gs>
              <a:gs pos="50000">
                <a:srgbClr val="800080">
                  <a:gamma/>
                  <a:shade val="29804"/>
                  <a:invGamma/>
                </a:srgbClr>
              </a:gs>
              <a:gs pos="100000">
                <a:srgbClr val="800080"/>
              </a:gs>
            </a:gsLst>
            <a:lin ang="5400000" scaled="1"/>
          </a:gradFill>
        </p:spPr>
        <p:txBody>
          <a:bodyPr/>
          <a:lstStyle/>
          <a:p>
            <a:pPr>
              <a:defRPr/>
            </a:pPr>
            <a:r>
              <a:rPr lang="zh-CN" altLang="en-US" sz="2800" dirty="0" smtClean="0">
                <a:latin typeface="SimHei" pitchFamily="49" charset="-122"/>
                <a:ea typeface="SimHei" pitchFamily="49" charset="-122"/>
                <a:cs typeface="ＭＳ Ｐゴシック" charset="-128"/>
              </a:rPr>
              <a:t>准备释经讲道的过程</a:t>
            </a:r>
            <a:endParaRPr lang="en-US" sz="2800" dirty="0" smtClean="0">
              <a:latin typeface="SimHei" pitchFamily="49" charset="-122"/>
              <a:ea typeface="SimHei" pitchFamily="49" charset="-122"/>
              <a:cs typeface="ＭＳ Ｐゴシック" charset="-128"/>
            </a:endParaRPr>
          </a:p>
        </p:txBody>
      </p:sp>
      <p:sp>
        <p:nvSpPr>
          <p:cNvPr id="244738" name="Rectangle 3"/>
          <p:cNvSpPr>
            <a:spLocks noChangeArrowheads="1"/>
          </p:cNvSpPr>
          <p:nvPr/>
        </p:nvSpPr>
        <p:spPr bwMode="auto">
          <a:xfrm>
            <a:off x="1843088" y="502920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Arial" charset="0"/>
            </a:endParaRPr>
          </a:p>
        </p:txBody>
      </p:sp>
      <p:sp useBgFill="1">
        <p:nvSpPr>
          <p:cNvPr id="458756" name="Rectangle 4"/>
          <p:cNvSpPr>
            <a:spLocks noChangeArrowheads="1"/>
          </p:cNvSpPr>
          <p:nvPr/>
        </p:nvSpPr>
        <p:spPr bwMode="auto">
          <a:xfrm>
            <a:off x="804863" y="1447800"/>
            <a:ext cx="7653337" cy="304800"/>
          </a:xfrm>
          <a:prstGeom prst="rect">
            <a:avLst/>
          </a:prstGeom>
          <a:ln w="12700">
            <a:noFill/>
            <a:miter lim="800000"/>
            <a:headEnd/>
            <a:tailEnd/>
          </a:ln>
          <a:effectLst/>
        </p:spPr>
        <p:txBody>
          <a:bodyPr lIns="90487" tIns="44450" rIns="90487" bIns="44450" anchor="ctr"/>
          <a:lstStyle/>
          <a:p>
            <a:pPr algn="ctr" defTabSz="914400" eaLnBrk="0" fontAlgn="base" hangingPunct="0">
              <a:spcBef>
                <a:spcPct val="0"/>
              </a:spcBef>
              <a:spcAft>
                <a:spcPct val="0"/>
              </a:spcAft>
              <a:defRPr/>
            </a:pPr>
            <a:r>
              <a:rPr lang="zh-CN" altLang="en-US" sz="2400" b="1">
                <a:solidFill>
                  <a:srgbClr val="FFFF00"/>
                </a:solidFill>
                <a:effectLst>
                  <a:outerShdw blurRad="38100" dist="38100" dir="2700000" algn="tl">
                    <a:srgbClr val="000000"/>
                  </a:outerShdw>
                </a:effectLst>
                <a:latin typeface="SimHei" charset="0"/>
                <a:ea typeface="SimHei" charset="0"/>
                <a:cs typeface="SimHei" charset="0"/>
              </a:rPr>
              <a:t>取自</a:t>
            </a:r>
            <a:r>
              <a:rPr lang="en-US" altLang="ja-JP" sz="2400" b="1">
                <a:solidFill>
                  <a:srgbClr val="FFFF00"/>
                </a:solidFill>
                <a:effectLst>
                  <a:outerShdw blurRad="38100" dist="38100" dir="2700000" algn="tl">
                    <a:srgbClr val="000000"/>
                  </a:outerShdw>
                </a:effectLst>
                <a:latin typeface="SimHei" charset="0"/>
                <a:ea typeface="SimHei" charset="0"/>
                <a:cs typeface="Arial" charset="0"/>
              </a:rPr>
              <a:t>Ramesh Richard</a:t>
            </a:r>
            <a:r>
              <a:rPr lang="fr-FR" altLang="ja-JP" sz="2400" b="1">
                <a:solidFill>
                  <a:srgbClr val="FFFF00"/>
                </a:solidFill>
                <a:effectLst>
                  <a:outerShdw blurRad="38100" dist="38100" dir="2700000" algn="tl">
                    <a:srgbClr val="000000"/>
                  </a:outerShdw>
                </a:effectLst>
                <a:latin typeface="SimHei" charset="0"/>
                <a:ea typeface="SimHei" charset="0"/>
                <a:cs typeface="Arial" charset="0"/>
              </a:rPr>
              <a:t> </a:t>
            </a:r>
            <a:r>
              <a:rPr lang="zh-CN" altLang="en-US" sz="2400" b="1">
                <a:solidFill>
                  <a:srgbClr val="FFFF00"/>
                </a:solidFill>
                <a:effectLst>
                  <a:outerShdw blurRad="38100" dist="38100" dir="2700000" algn="tl">
                    <a:srgbClr val="000000"/>
                  </a:outerShdw>
                </a:effectLst>
                <a:latin typeface="SimHei" charset="0"/>
                <a:ea typeface="SimHei" charset="0"/>
                <a:cs typeface="SimHei" charset="0"/>
              </a:rPr>
              <a:t>的</a:t>
            </a:r>
            <a:r>
              <a:rPr lang="en-US" altLang="ja-JP" sz="2400" b="1">
                <a:solidFill>
                  <a:srgbClr val="FFFF00"/>
                </a:solidFill>
                <a:effectLst>
                  <a:outerShdw blurRad="38100" dist="38100" dir="2700000" algn="tl">
                    <a:srgbClr val="000000"/>
                  </a:outerShdw>
                </a:effectLst>
                <a:latin typeface="SimHei" charset="0"/>
                <a:ea typeface="SimHei" charset="0"/>
                <a:cs typeface="SimHei" charset="0"/>
              </a:rPr>
              <a:t> “</a:t>
            </a:r>
            <a:r>
              <a:rPr lang="en-US" altLang="ja-JP" sz="2400" b="1" i="1">
                <a:solidFill>
                  <a:srgbClr val="FFFF00"/>
                </a:solidFill>
                <a:effectLst>
                  <a:outerShdw blurRad="38100" dist="38100" dir="2700000" algn="tl">
                    <a:srgbClr val="000000"/>
                  </a:outerShdw>
                </a:effectLst>
                <a:latin typeface="SimHei" charset="0"/>
                <a:ea typeface="SimHei" charset="0"/>
                <a:cs typeface="SimHei" charset="0"/>
              </a:rPr>
              <a:t>Preparing Expository Sermons”</a:t>
            </a:r>
            <a:endParaRPr lang="en-US" sz="2400" b="1" i="1">
              <a:solidFill>
                <a:srgbClr val="FFFF00"/>
              </a:solidFill>
              <a:effectLst>
                <a:outerShdw blurRad="38100" dist="38100" dir="2700000" algn="tl">
                  <a:srgbClr val="000000"/>
                </a:outerShdw>
              </a:effectLst>
              <a:latin typeface="SimHei" charset="0"/>
              <a:ea typeface="SimHei" charset="0"/>
              <a:cs typeface="SimHei" charset="0"/>
            </a:endParaRPr>
          </a:p>
        </p:txBody>
      </p:sp>
      <p:sp>
        <p:nvSpPr>
          <p:cNvPr id="458757" name="Rectangle 5"/>
          <p:cNvSpPr>
            <a:spLocks noChangeArrowheads="1"/>
          </p:cNvSpPr>
          <p:nvPr/>
        </p:nvSpPr>
        <p:spPr bwMode="auto">
          <a:xfrm>
            <a:off x="2286000" y="5146675"/>
            <a:ext cx="798513" cy="458788"/>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zh-CN" altLang="en-US" sz="2400" b="1" dirty="0">
                <a:solidFill>
                  <a:srgbClr val="FFFF00"/>
                </a:solidFill>
                <a:effectLst>
                  <a:outerShdw blurRad="38100" dist="38100" dir="2700000" algn="tl">
                    <a:srgbClr val="000000"/>
                  </a:outerShdw>
                </a:effectLst>
                <a:latin typeface="SimHei" pitchFamily="49" charset="-122"/>
                <a:ea typeface="SimHei" pitchFamily="49" charset="-122"/>
                <a:cs typeface="Arial" charset="0"/>
              </a:rPr>
              <a:t>研读</a:t>
            </a:r>
            <a:endParaRPr lang="en-US" sz="2400" b="1" dirty="0">
              <a:solidFill>
                <a:srgbClr val="FFFF00"/>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244741" name="Rectangle 6"/>
          <p:cNvSpPr>
            <a:spLocks noChangeArrowheads="1"/>
          </p:cNvSpPr>
          <p:nvPr/>
        </p:nvSpPr>
        <p:spPr bwMode="auto">
          <a:xfrm>
            <a:off x="19812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244742" name="Rectangle 7"/>
          <p:cNvSpPr>
            <a:spLocks noChangeArrowheads="1"/>
          </p:cNvSpPr>
          <p:nvPr/>
        </p:nvSpPr>
        <p:spPr bwMode="auto">
          <a:xfrm>
            <a:off x="5638800" y="4267200"/>
            <a:ext cx="1600200" cy="75565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244743" name="Rectangle 8"/>
          <p:cNvSpPr>
            <a:spLocks noChangeArrowheads="1"/>
          </p:cNvSpPr>
          <p:nvPr/>
        </p:nvSpPr>
        <p:spPr bwMode="auto">
          <a:xfrm>
            <a:off x="5486400" y="5022850"/>
            <a:ext cx="1905000" cy="7493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458761" name="Rectangle 9"/>
          <p:cNvSpPr>
            <a:spLocks noChangeArrowheads="1"/>
          </p:cNvSpPr>
          <p:nvPr/>
        </p:nvSpPr>
        <p:spPr bwMode="auto">
          <a:xfrm>
            <a:off x="2411413" y="4437063"/>
            <a:ext cx="798512" cy="458787"/>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zh-CN" altLang="en-US" sz="2400" b="1" dirty="0">
                <a:solidFill>
                  <a:srgbClr val="FFFF00"/>
                </a:solidFill>
                <a:effectLst>
                  <a:outerShdw blurRad="38100" dist="38100" dir="2700000" algn="tl">
                    <a:srgbClr val="000000"/>
                  </a:outerShdw>
                </a:effectLst>
                <a:latin typeface="SimHei" pitchFamily="49" charset="-122"/>
                <a:ea typeface="SimHei" pitchFamily="49" charset="-122"/>
                <a:cs typeface="Arial" charset="0"/>
              </a:rPr>
              <a:t>结构</a:t>
            </a:r>
            <a:endParaRPr lang="en-US" sz="2400" b="1" dirty="0">
              <a:solidFill>
                <a:srgbClr val="FFFF00"/>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62" name="Rectangle 10"/>
          <p:cNvSpPr>
            <a:spLocks noChangeArrowheads="1"/>
          </p:cNvSpPr>
          <p:nvPr/>
        </p:nvSpPr>
        <p:spPr bwMode="auto">
          <a:xfrm>
            <a:off x="6156325" y="5157788"/>
            <a:ext cx="811213" cy="458787"/>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zh-CN" altLang="en-US" sz="2400" b="1" dirty="0">
                <a:solidFill>
                  <a:srgbClr val="FFFF00"/>
                </a:solidFill>
                <a:effectLst>
                  <a:outerShdw blurRad="38100" dist="38100" dir="2700000" algn="tl">
                    <a:srgbClr val="000000"/>
                  </a:outerShdw>
                </a:effectLst>
                <a:latin typeface="SimHei" pitchFamily="49" charset="-122"/>
                <a:ea typeface="SimHei" pitchFamily="49" charset="-122"/>
                <a:cs typeface="Arial" charset="0"/>
              </a:rPr>
              <a:t>宣讲</a:t>
            </a:r>
            <a:endParaRPr lang="en-US" sz="2400" b="1" dirty="0">
              <a:solidFill>
                <a:srgbClr val="FFFF00"/>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63" name="Rectangle 11"/>
          <p:cNvSpPr>
            <a:spLocks noChangeArrowheads="1"/>
          </p:cNvSpPr>
          <p:nvPr/>
        </p:nvSpPr>
        <p:spPr bwMode="auto">
          <a:xfrm>
            <a:off x="6156325" y="4437063"/>
            <a:ext cx="798513" cy="458787"/>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zh-CN" altLang="en-US" sz="2400" b="1" dirty="0">
                <a:solidFill>
                  <a:srgbClr val="FFFF00"/>
                </a:solidFill>
                <a:effectLst>
                  <a:outerShdw blurRad="38100" dist="38100" dir="2700000" algn="tl">
                    <a:srgbClr val="000000"/>
                  </a:outerShdw>
                </a:effectLst>
                <a:latin typeface="SimHei" pitchFamily="49" charset="-122"/>
                <a:ea typeface="SimHei" pitchFamily="49" charset="-122"/>
                <a:cs typeface="Arial" charset="0"/>
              </a:rPr>
              <a:t>结构</a:t>
            </a:r>
            <a:endParaRPr lang="en-US" sz="2400" b="1" dirty="0">
              <a:solidFill>
                <a:srgbClr val="FFFF00"/>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244747" name="Rectangle 12"/>
          <p:cNvSpPr>
            <a:spLocks noChangeArrowheads="1"/>
          </p:cNvSpPr>
          <p:nvPr/>
        </p:nvSpPr>
        <p:spPr bwMode="auto">
          <a:xfrm>
            <a:off x="24447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458765" name="Rectangle 13"/>
          <p:cNvSpPr>
            <a:spLocks noChangeArrowheads="1"/>
          </p:cNvSpPr>
          <p:nvPr/>
        </p:nvSpPr>
        <p:spPr bwMode="auto">
          <a:xfrm>
            <a:off x="2195513" y="3643313"/>
            <a:ext cx="1414462" cy="458787"/>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zh-CN" altLang="en-US" sz="2400" b="1" dirty="0">
                <a:solidFill>
                  <a:srgbClr val="FFFF00"/>
                </a:solidFill>
                <a:effectLst>
                  <a:outerShdw blurRad="38100" dist="38100" dir="2700000" algn="tl">
                    <a:srgbClr val="000000"/>
                  </a:outerShdw>
                </a:effectLst>
                <a:latin typeface="SimHei" pitchFamily="49" charset="-122"/>
                <a:ea typeface="SimHei" pitchFamily="49" charset="-122"/>
                <a:cs typeface="Arial" charset="0"/>
              </a:rPr>
              <a:t>经文</a:t>
            </a:r>
            <a:r>
              <a:rPr lang="en-US" sz="2400" b="1" dirty="0">
                <a:solidFill>
                  <a:srgbClr val="FFFF00"/>
                </a:solidFill>
                <a:effectLst>
                  <a:outerShdw blurRad="38100" dist="38100" dir="2700000" algn="tl">
                    <a:srgbClr val="000000"/>
                  </a:outerShdw>
                </a:effectLst>
                <a:latin typeface="SimHei" pitchFamily="49" charset="-122"/>
                <a:ea typeface="SimHei" pitchFamily="49" charset="-122"/>
                <a:cs typeface="Arial" charset="0"/>
              </a:rPr>
              <a:t>主旨</a:t>
            </a:r>
          </a:p>
        </p:txBody>
      </p:sp>
      <p:sp>
        <p:nvSpPr>
          <p:cNvPr id="244749" name="Rectangle 14"/>
          <p:cNvSpPr>
            <a:spLocks noChangeArrowheads="1"/>
          </p:cNvSpPr>
          <p:nvPr/>
        </p:nvSpPr>
        <p:spPr bwMode="auto">
          <a:xfrm>
            <a:off x="6026150" y="3359150"/>
            <a:ext cx="749300" cy="9017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244750" name="Rectangle 15"/>
          <p:cNvSpPr>
            <a:spLocks noChangeArrowheads="1"/>
          </p:cNvSpPr>
          <p:nvPr/>
        </p:nvSpPr>
        <p:spPr bwMode="auto">
          <a:xfrm>
            <a:off x="2825750" y="2749550"/>
            <a:ext cx="3492500" cy="596900"/>
          </a:xfrm>
          <a:prstGeom prst="rect">
            <a:avLst/>
          </a:prstGeom>
          <a:gradFill rotWithShape="0">
            <a:gsLst>
              <a:gs pos="0">
                <a:srgbClr val="800080"/>
              </a:gs>
              <a:gs pos="50000">
                <a:srgbClr val="260026"/>
              </a:gs>
              <a:gs pos="100000">
                <a:srgbClr val="800080"/>
              </a:gs>
            </a:gsLst>
            <a:lin ang="5400000" scaled="1"/>
          </a:gra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458768" name="Rectangle 16"/>
          <p:cNvSpPr>
            <a:spLocks noChangeArrowheads="1"/>
          </p:cNvSpPr>
          <p:nvPr/>
        </p:nvSpPr>
        <p:spPr bwMode="auto">
          <a:xfrm>
            <a:off x="5651500" y="3643313"/>
            <a:ext cx="1414463" cy="458787"/>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zh-CN" altLang="en-US" sz="2400" b="1" dirty="0">
                <a:solidFill>
                  <a:srgbClr val="FFFF00"/>
                </a:solidFill>
                <a:effectLst>
                  <a:outerShdw blurRad="38100" dist="38100" dir="2700000" algn="tl">
                    <a:srgbClr val="000000"/>
                  </a:outerShdw>
                </a:effectLst>
                <a:latin typeface="SimHei" pitchFamily="49" charset="-122"/>
                <a:ea typeface="SimHei" pitchFamily="49" charset="-122"/>
                <a:cs typeface="Arial" charset="0"/>
              </a:rPr>
              <a:t>信息主旨</a:t>
            </a:r>
            <a:endParaRPr lang="en-US" sz="2400" b="1" dirty="0">
              <a:solidFill>
                <a:srgbClr val="FFFF00"/>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69" name="Rectangle 17"/>
          <p:cNvSpPr>
            <a:spLocks noChangeArrowheads="1"/>
          </p:cNvSpPr>
          <p:nvPr/>
        </p:nvSpPr>
        <p:spPr bwMode="auto">
          <a:xfrm>
            <a:off x="3429000" y="2805113"/>
            <a:ext cx="2347913" cy="458787"/>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zh-CN" altLang="en-US" sz="2400" b="1" dirty="0">
                <a:solidFill>
                  <a:srgbClr val="FFFF00"/>
                </a:solidFill>
                <a:effectLst>
                  <a:outerShdw blurRad="38100" dist="38100" dir="2700000" algn="tl">
                    <a:srgbClr val="000000"/>
                  </a:outerShdw>
                </a:effectLst>
                <a:latin typeface="SimHei" pitchFamily="49" charset="-122"/>
                <a:ea typeface="SimHei" pitchFamily="49" charset="-122"/>
                <a:cs typeface="Arial" charset="0"/>
              </a:rPr>
              <a:t>信息目标作桥梁</a:t>
            </a:r>
            <a:endParaRPr lang="en-US" sz="2400" b="1" dirty="0">
              <a:solidFill>
                <a:srgbClr val="FFFF00"/>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70" name="Rectangle 18"/>
          <p:cNvSpPr>
            <a:spLocks noChangeArrowheads="1"/>
          </p:cNvSpPr>
          <p:nvPr/>
        </p:nvSpPr>
        <p:spPr bwMode="auto">
          <a:xfrm>
            <a:off x="4421188" y="2336800"/>
            <a:ext cx="441325" cy="396875"/>
          </a:xfrm>
          <a:prstGeom prst="rect">
            <a:avLst/>
          </a:prstGeom>
          <a:noFill/>
          <a:ln w="12700">
            <a:noFill/>
            <a:miter lim="800000"/>
            <a:headEnd/>
            <a:tailEnd/>
          </a:ln>
          <a:effectLst/>
        </p:spPr>
        <p:txBody>
          <a:bodyPr wrap="none" lIns="90487" tIns="44450" rIns="90487" bIns="44450">
            <a:spAutoFit/>
          </a:bodyPr>
          <a:lstStyle/>
          <a:p>
            <a:pPr algn="ctr" defTabSz="914400" eaLnBrk="0" fontAlgn="base" hangingPunct="0">
              <a:spcBef>
                <a:spcPct val="0"/>
              </a:spcBef>
              <a:spcAft>
                <a:spcPct val="0"/>
              </a:spcAft>
              <a:defRPr/>
            </a:pPr>
            <a:r>
              <a:rPr lang="zh-CN" altLang="en-US" sz="2000" b="1" i="1" dirty="0">
                <a:solidFill>
                  <a:srgbClr val="FDE3BA"/>
                </a:solidFill>
                <a:effectLst>
                  <a:outerShdw blurRad="38100" dist="38100" dir="2700000" algn="tl">
                    <a:srgbClr val="000000"/>
                  </a:outerShdw>
                </a:effectLst>
                <a:latin typeface="SimHei" pitchFamily="49" charset="-122"/>
                <a:ea typeface="SimHei" pitchFamily="49" charset="-122"/>
                <a:cs typeface="Arial" charset="0"/>
              </a:rPr>
              <a:t>脑</a:t>
            </a:r>
            <a:endParaRPr lang="en-US" sz="2400" b="1" i="1" dirty="0">
              <a:solidFill>
                <a:srgbClr val="FDE3BA"/>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71" name="Rectangle 19"/>
          <p:cNvSpPr>
            <a:spLocks noChangeArrowheads="1"/>
          </p:cNvSpPr>
          <p:nvPr/>
        </p:nvSpPr>
        <p:spPr bwMode="auto">
          <a:xfrm>
            <a:off x="4102100" y="3708400"/>
            <a:ext cx="1079500" cy="396875"/>
          </a:xfrm>
          <a:prstGeom prst="rect">
            <a:avLst/>
          </a:prstGeom>
          <a:noFill/>
          <a:ln w="12700">
            <a:noFill/>
            <a:miter lim="800000"/>
            <a:headEnd/>
            <a:tailEnd/>
          </a:ln>
          <a:effectLst/>
        </p:spPr>
        <p:txBody>
          <a:bodyPr lIns="90487" tIns="44450" rIns="90487" bIns="44450">
            <a:spAutoFit/>
          </a:bodyPr>
          <a:lstStyle/>
          <a:p>
            <a:pPr algn="ctr" defTabSz="914400" eaLnBrk="0" fontAlgn="base" hangingPunct="0">
              <a:spcBef>
                <a:spcPct val="0"/>
              </a:spcBef>
              <a:spcAft>
                <a:spcPct val="0"/>
              </a:spcAft>
              <a:defRPr/>
            </a:pPr>
            <a:r>
              <a:rPr lang="zh-CN" altLang="en-US" sz="2000" b="1" i="1" dirty="0">
                <a:solidFill>
                  <a:srgbClr val="FDE3BA"/>
                </a:solidFill>
                <a:effectLst>
                  <a:outerShdw blurRad="38100" dist="38100" dir="2700000" algn="tl">
                    <a:srgbClr val="000000"/>
                  </a:outerShdw>
                </a:effectLst>
                <a:latin typeface="SimHei" pitchFamily="49" charset="-122"/>
                <a:ea typeface="SimHei" pitchFamily="49" charset="-122"/>
                <a:cs typeface="Arial" charset="0"/>
              </a:rPr>
              <a:t>心</a:t>
            </a:r>
            <a:endParaRPr lang="en-US" sz="2400" b="1" i="1" dirty="0">
              <a:solidFill>
                <a:srgbClr val="FDE3BA"/>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72" name="Rectangle 20"/>
          <p:cNvSpPr>
            <a:spLocks noChangeArrowheads="1"/>
          </p:cNvSpPr>
          <p:nvPr/>
        </p:nvSpPr>
        <p:spPr bwMode="auto">
          <a:xfrm>
            <a:off x="3949700" y="4470400"/>
            <a:ext cx="1384300" cy="396875"/>
          </a:xfrm>
          <a:prstGeom prst="rect">
            <a:avLst/>
          </a:prstGeom>
          <a:noFill/>
          <a:ln w="12700">
            <a:noFill/>
            <a:miter lim="800000"/>
            <a:headEnd/>
            <a:tailEnd/>
          </a:ln>
          <a:effectLst/>
        </p:spPr>
        <p:txBody>
          <a:bodyPr lIns="90487" tIns="44450" rIns="90487" bIns="44450">
            <a:spAutoFit/>
          </a:bodyPr>
          <a:lstStyle/>
          <a:p>
            <a:pPr algn="ctr" defTabSz="914400" eaLnBrk="0" fontAlgn="base" hangingPunct="0">
              <a:spcBef>
                <a:spcPct val="0"/>
              </a:spcBef>
              <a:spcAft>
                <a:spcPct val="0"/>
              </a:spcAft>
              <a:defRPr/>
            </a:pPr>
            <a:r>
              <a:rPr lang="zh-CN" altLang="en-US" sz="2000" b="1" i="1" dirty="0">
                <a:solidFill>
                  <a:srgbClr val="FDE3BA"/>
                </a:solidFill>
                <a:effectLst>
                  <a:outerShdw blurRad="38100" dist="38100" dir="2700000" algn="tl">
                    <a:srgbClr val="000000"/>
                  </a:outerShdw>
                </a:effectLst>
                <a:latin typeface="SimHei" pitchFamily="49" charset="-122"/>
                <a:ea typeface="SimHei" pitchFamily="49" charset="-122"/>
                <a:cs typeface="Arial" charset="0"/>
              </a:rPr>
              <a:t>骨干</a:t>
            </a:r>
            <a:endParaRPr lang="en-US" sz="2400" b="1" i="1" dirty="0">
              <a:solidFill>
                <a:srgbClr val="FDE3BA"/>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73" name="Rectangle 21"/>
          <p:cNvSpPr>
            <a:spLocks noChangeArrowheads="1"/>
          </p:cNvSpPr>
          <p:nvPr/>
        </p:nvSpPr>
        <p:spPr bwMode="auto">
          <a:xfrm>
            <a:off x="4178300" y="5232400"/>
            <a:ext cx="927100" cy="458788"/>
          </a:xfrm>
          <a:prstGeom prst="rect">
            <a:avLst/>
          </a:prstGeom>
          <a:noFill/>
          <a:ln w="12700">
            <a:noFill/>
            <a:miter lim="800000"/>
            <a:headEnd/>
            <a:tailEnd/>
          </a:ln>
          <a:effectLst/>
        </p:spPr>
        <p:txBody>
          <a:bodyPr lIns="90487" tIns="44450" rIns="90487" bIns="44450">
            <a:spAutoFit/>
          </a:bodyPr>
          <a:lstStyle/>
          <a:p>
            <a:pPr algn="ctr" defTabSz="914400" eaLnBrk="0" fontAlgn="base" hangingPunct="0">
              <a:spcBef>
                <a:spcPct val="0"/>
              </a:spcBef>
              <a:spcAft>
                <a:spcPct val="0"/>
              </a:spcAft>
              <a:defRPr/>
            </a:pPr>
            <a:r>
              <a:rPr lang="zh-CN" altLang="en-US" sz="2400" b="1" i="1" dirty="0">
                <a:solidFill>
                  <a:srgbClr val="FDE3BA"/>
                </a:solidFill>
                <a:effectLst>
                  <a:outerShdw blurRad="38100" dist="38100" dir="2700000" algn="tl">
                    <a:srgbClr val="000000"/>
                  </a:outerShdw>
                </a:effectLst>
                <a:latin typeface="SimHei" pitchFamily="49" charset="-122"/>
                <a:ea typeface="SimHei" pitchFamily="49" charset="-122"/>
                <a:cs typeface="Arial" charset="0"/>
              </a:rPr>
              <a:t>肉</a:t>
            </a:r>
            <a:endParaRPr lang="en-US" sz="2400" b="1" i="1" dirty="0">
              <a:solidFill>
                <a:srgbClr val="FDE3BA"/>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244757" name="AutoShape 22"/>
          <p:cNvSpPr>
            <a:spLocks noChangeArrowheads="1"/>
          </p:cNvSpPr>
          <p:nvPr/>
        </p:nvSpPr>
        <p:spPr bwMode="auto">
          <a:xfrm flipH="1">
            <a:off x="3746500" y="4572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244758" name="AutoShape 23"/>
          <p:cNvSpPr>
            <a:spLocks noChangeArrowheads="1"/>
          </p:cNvSpPr>
          <p:nvPr/>
        </p:nvSpPr>
        <p:spPr bwMode="auto">
          <a:xfrm flipH="1">
            <a:off x="37465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244759" name="AutoShape 24"/>
          <p:cNvSpPr>
            <a:spLocks noChangeArrowheads="1"/>
          </p:cNvSpPr>
          <p:nvPr/>
        </p:nvSpPr>
        <p:spPr bwMode="auto">
          <a:xfrm flipH="1">
            <a:off x="3746500" y="37719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244760" name="AutoShape 25"/>
          <p:cNvSpPr>
            <a:spLocks noChangeArrowheads="1"/>
          </p:cNvSpPr>
          <p:nvPr/>
        </p:nvSpPr>
        <p:spPr bwMode="auto">
          <a:xfrm>
            <a:off x="5181600" y="3816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244761" name="AutoShape 26"/>
          <p:cNvSpPr>
            <a:spLocks noChangeArrowheads="1"/>
          </p:cNvSpPr>
          <p:nvPr/>
        </p:nvSpPr>
        <p:spPr bwMode="auto">
          <a:xfrm>
            <a:off x="5181600" y="457835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244762" name="AutoShape 27"/>
          <p:cNvSpPr>
            <a:spLocks noChangeArrowheads="1"/>
          </p:cNvSpPr>
          <p:nvPr/>
        </p:nvSpPr>
        <p:spPr bwMode="auto">
          <a:xfrm>
            <a:off x="5181600" y="5334000"/>
            <a:ext cx="292100" cy="215900"/>
          </a:xfrm>
          <a:prstGeom prst="rightArrow">
            <a:avLst>
              <a:gd name="adj1" fmla="val 50000"/>
              <a:gd name="adj2" fmla="val 67653"/>
            </a:avLst>
          </a:prstGeom>
          <a:solidFill>
            <a:schemeClr val="accent1"/>
          </a:solidFill>
          <a:ln w="12700">
            <a:solidFill>
              <a:schemeClr val="tx1"/>
            </a:solidFill>
            <a:miter lim="800000"/>
            <a:headEnd/>
            <a:tailEnd/>
          </a:ln>
        </p:spPr>
        <p:txBody>
          <a:bodyPr wrap="none" anchor="ctr"/>
          <a:lstStyle/>
          <a:p>
            <a:pPr defTabSz="914400" eaLnBrk="0" fontAlgn="base" hangingPunct="0">
              <a:spcBef>
                <a:spcPct val="0"/>
              </a:spcBef>
              <a:spcAft>
                <a:spcPct val="0"/>
              </a:spcAft>
            </a:pPr>
            <a:endParaRPr lang="en-US" sz="2400">
              <a:solidFill>
                <a:srgbClr val="FFFFFF"/>
              </a:solidFill>
              <a:latin typeface="Arial" charset="0"/>
              <a:ea typeface="ＭＳ Ｐゴシック" charset="0"/>
              <a:cs typeface="Arial" charset="0"/>
            </a:endParaRPr>
          </a:p>
        </p:txBody>
      </p:sp>
      <p:sp>
        <p:nvSpPr>
          <p:cNvPr id="458780" name="Rectangle 28"/>
          <p:cNvSpPr>
            <a:spLocks noChangeArrowheads="1"/>
          </p:cNvSpPr>
          <p:nvPr/>
        </p:nvSpPr>
        <p:spPr bwMode="auto">
          <a:xfrm>
            <a:off x="2189163" y="1884363"/>
            <a:ext cx="7985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defTabSz="914400" eaLnBrk="0" fontAlgn="base" hangingPunct="0">
              <a:spcBef>
                <a:spcPct val="0"/>
              </a:spcBef>
              <a:spcAft>
                <a:spcPct val="0"/>
              </a:spcAft>
              <a:defRPr/>
            </a:pPr>
            <a:r>
              <a:rPr lang="zh-CN" altLang="en-US" sz="2400" b="1" dirty="0">
                <a:solidFill>
                  <a:srgbClr val="D49FFF"/>
                </a:solidFill>
                <a:effectLst>
                  <a:outerShdw blurRad="38100" dist="38100" dir="2700000" algn="tl">
                    <a:srgbClr val="000000"/>
                  </a:outerShdw>
                </a:effectLst>
                <a:latin typeface="SimHei" pitchFamily="49" charset="-122"/>
                <a:ea typeface="SimHei" pitchFamily="49" charset="-122"/>
                <a:cs typeface="Arial" charset="0"/>
              </a:rPr>
              <a:t>经文</a:t>
            </a:r>
            <a:endParaRPr lang="en-US" sz="2400" b="1" dirty="0">
              <a:solidFill>
                <a:srgbClr val="D49FFF"/>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81" name="Rectangle 29"/>
          <p:cNvSpPr>
            <a:spLocks noChangeArrowheads="1"/>
          </p:cNvSpPr>
          <p:nvPr/>
        </p:nvSpPr>
        <p:spPr bwMode="auto">
          <a:xfrm>
            <a:off x="5770563" y="1884363"/>
            <a:ext cx="811212" cy="458787"/>
          </a:xfrm>
          <a:prstGeom prst="rect">
            <a:avLst/>
          </a:prstGeom>
          <a:solidFill>
            <a:schemeClr val="bg1"/>
          </a:solidFill>
          <a:ln w="12700">
            <a:noFill/>
            <a:miter lim="800000"/>
            <a:headEnd/>
            <a:tailEnd/>
          </a:ln>
          <a:effectLst>
            <a:prstShdw prst="shdw17" dist="17961" dir="2700000">
              <a:schemeClr val="bg1">
                <a:gamma/>
                <a:shade val="60000"/>
                <a:invGamma/>
                <a:alpha val="74998"/>
              </a:schemeClr>
            </a:prstShdw>
          </a:effectLst>
        </p:spPr>
        <p:txBody>
          <a:bodyPr wrap="none" lIns="90487" tIns="44450" rIns="90487" bIns="44450">
            <a:spAutoFit/>
          </a:bodyPr>
          <a:lstStyle/>
          <a:p>
            <a:pPr defTabSz="914400" eaLnBrk="0" fontAlgn="base" hangingPunct="0">
              <a:spcBef>
                <a:spcPct val="0"/>
              </a:spcBef>
              <a:spcAft>
                <a:spcPct val="0"/>
              </a:spcAft>
              <a:defRPr/>
            </a:pPr>
            <a:r>
              <a:rPr lang="zh-CN" altLang="en-US" sz="2400" b="1" dirty="0">
                <a:solidFill>
                  <a:srgbClr val="D49FFF"/>
                </a:solidFill>
                <a:effectLst>
                  <a:outerShdw blurRad="38100" dist="38100" dir="2700000" algn="tl">
                    <a:srgbClr val="000000"/>
                  </a:outerShdw>
                </a:effectLst>
                <a:latin typeface="SimHei" pitchFamily="49" charset="-122"/>
                <a:ea typeface="SimHei" pitchFamily="49" charset="-122"/>
                <a:cs typeface="Arial" charset="0"/>
              </a:rPr>
              <a:t>信息</a:t>
            </a:r>
            <a:endParaRPr lang="en-US" sz="2400" b="1" dirty="0">
              <a:solidFill>
                <a:srgbClr val="D49FFF"/>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82" name="Rectangle 30"/>
          <p:cNvSpPr>
            <a:spLocks noChangeArrowheads="1"/>
          </p:cNvSpPr>
          <p:nvPr/>
        </p:nvSpPr>
        <p:spPr bwMode="auto">
          <a:xfrm>
            <a:off x="519113" y="5486400"/>
            <a:ext cx="1081087" cy="304800"/>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rPr>
              <a:t>1 </a:t>
            </a:r>
            <a:r>
              <a:rPr lang="zh-CN" alt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rPr>
              <a:t>选择经文</a:t>
            </a:r>
            <a:endPar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83" name="Rectangle 31"/>
          <p:cNvSpPr>
            <a:spLocks noChangeArrowheads="1"/>
          </p:cNvSpPr>
          <p:nvPr/>
        </p:nvSpPr>
        <p:spPr bwMode="auto">
          <a:xfrm>
            <a:off x="519113" y="5181600"/>
            <a:ext cx="1081087" cy="304800"/>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rPr>
              <a:t>2 </a:t>
            </a:r>
            <a:r>
              <a:rPr lang="zh-CN" alt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rPr>
              <a:t>分析经文</a:t>
            </a:r>
            <a:endPar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84" name="Rectangle 32"/>
          <p:cNvSpPr>
            <a:spLocks noChangeArrowheads="1"/>
          </p:cNvSpPr>
          <p:nvPr/>
        </p:nvSpPr>
        <p:spPr bwMode="auto">
          <a:xfrm>
            <a:off x="503238" y="4443413"/>
            <a:ext cx="1260475" cy="304800"/>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rPr>
              <a:t>3.1 </a:t>
            </a:r>
            <a:r>
              <a:rPr lang="zh-CN" alt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rPr>
              <a:t>解经大纲</a:t>
            </a:r>
            <a:endPar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85" name="Rectangle 33"/>
          <p:cNvSpPr>
            <a:spLocks noChangeArrowheads="1"/>
          </p:cNvSpPr>
          <p:nvPr/>
        </p:nvSpPr>
        <p:spPr bwMode="auto">
          <a:xfrm>
            <a:off x="539750" y="3757613"/>
            <a:ext cx="1619250" cy="304800"/>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rPr>
              <a:t>3.2 </a:t>
            </a:r>
            <a:r>
              <a:rPr lang="zh-CN" alt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rPr>
              <a:t>解经主流思想</a:t>
            </a:r>
            <a:endPar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86" name="Rectangle 34"/>
          <p:cNvSpPr>
            <a:spLocks noChangeArrowheads="1"/>
          </p:cNvSpPr>
          <p:nvPr/>
        </p:nvSpPr>
        <p:spPr bwMode="auto">
          <a:xfrm>
            <a:off x="539750" y="2835275"/>
            <a:ext cx="2144713" cy="306388"/>
          </a:xfrm>
          <a:prstGeom prst="rect">
            <a:avLst/>
          </a:prstGeom>
          <a:noFill/>
          <a:ln w="12700">
            <a:noFill/>
            <a:miter lim="800000"/>
            <a:headEnd/>
            <a:tailEnd/>
          </a:ln>
          <a:effectLst/>
        </p:spPr>
        <p:txBody>
          <a:bodyPr lIns="90487" tIns="44450" rIns="90487" bIns="44450">
            <a:spAutoFit/>
          </a:bodyPr>
          <a:lstStyle/>
          <a:p>
            <a:pPr defTabSz="914400" eaLnBrk="0" fontAlgn="base" hangingPunct="0">
              <a:spcBef>
                <a:spcPct val="0"/>
              </a:spcBef>
              <a:spcAft>
                <a:spcPct val="0"/>
              </a:spcAft>
              <a:defRPr/>
            </a:pPr>
            <a:r>
              <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rPr>
              <a:t>4 </a:t>
            </a:r>
            <a:r>
              <a:rPr lang="zh-CN" alt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rPr>
              <a:t>三个发展思想的问题</a:t>
            </a:r>
            <a:endPar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87" name="Rectangle 35"/>
          <p:cNvSpPr>
            <a:spLocks noChangeArrowheads="1"/>
          </p:cNvSpPr>
          <p:nvPr/>
        </p:nvSpPr>
        <p:spPr bwMode="auto">
          <a:xfrm>
            <a:off x="3419475" y="2060575"/>
            <a:ext cx="2157413" cy="304800"/>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rPr>
              <a:t>5 </a:t>
            </a:r>
            <a:r>
              <a:rPr lang="zh-CN" alt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rPr>
              <a:t>期望听众所作出的回应</a:t>
            </a:r>
            <a:endPar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88" name="Rectangle 36"/>
          <p:cNvSpPr>
            <a:spLocks noChangeArrowheads="1"/>
          </p:cNvSpPr>
          <p:nvPr/>
        </p:nvSpPr>
        <p:spPr bwMode="auto">
          <a:xfrm>
            <a:off x="7021513" y="3757613"/>
            <a:ext cx="1438275" cy="304800"/>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rPr>
              <a:t>6 </a:t>
            </a:r>
            <a:r>
              <a:rPr lang="zh-CN" alt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rPr>
              <a:t>信息主流思想</a:t>
            </a:r>
            <a:endPar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89" name="Rectangle 37"/>
          <p:cNvSpPr>
            <a:spLocks noChangeArrowheads="1"/>
          </p:cNvSpPr>
          <p:nvPr/>
        </p:nvSpPr>
        <p:spPr bwMode="auto">
          <a:xfrm>
            <a:off x="7339013" y="4191000"/>
            <a:ext cx="1169987" cy="736600"/>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pPr>
            <a:r>
              <a:rPr lang="en-US" sz="1400" b="1">
                <a:solidFill>
                  <a:srgbClr val="FFFFFF"/>
                </a:solidFill>
                <a:effectLst>
                  <a:outerShdw blurRad="38100" dist="38100" dir="2700000" algn="tl">
                    <a:srgbClr val="000000"/>
                  </a:outerShdw>
                </a:effectLst>
                <a:latin typeface="SimHei" charset="0"/>
                <a:ea typeface="SimHei" charset="0"/>
                <a:cs typeface="SimHei" charset="0"/>
              </a:rPr>
              <a:t>7 </a:t>
            </a:r>
            <a:r>
              <a:rPr lang="zh-CN" altLang="en-US" sz="1400" b="1">
                <a:solidFill>
                  <a:srgbClr val="FFFFFF"/>
                </a:solidFill>
                <a:effectLst>
                  <a:outerShdw blurRad="38100" dist="38100" dir="2700000" algn="tl">
                    <a:srgbClr val="000000"/>
                  </a:outerShdw>
                </a:effectLst>
                <a:latin typeface="SimHei" charset="0"/>
                <a:ea typeface="SimHei" charset="0"/>
                <a:cs typeface="SimHei" charset="0"/>
              </a:rPr>
              <a:t>信息大纲</a:t>
            </a:r>
            <a:endParaRPr lang="en-US" altLang="zh-CN" sz="1400" b="1">
              <a:solidFill>
                <a:srgbClr val="FFFFFF"/>
              </a:solidFill>
              <a:effectLst>
                <a:outerShdw blurRad="38100" dist="38100" dir="2700000" algn="tl">
                  <a:srgbClr val="000000"/>
                </a:outerShdw>
              </a:effectLst>
              <a:latin typeface="SimHei" charset="0"/>
              <a:ea typeface="ＭＳ Ｐゴシック" charset="0"/>
              <a:cs typeface="Arial" charset="0"/>
            </a:endParaRPr>
          </a:p>
          <a:p>
            <a:pPr defTabSz="914400" eaLnBrk="0" fontAlgn="base" hangingPunct="0">
              <a:spcBef>
                <a:spcPct val="0"/>
              </a:spcBef>
              <a:spcAft>
                <a:spcPct val="0"/>
              </a:spcAft>
            </a:pPr>
            <a:r>
              <a:rPr lang="en-US" sz="1400" b="1">
                <a:solidFill>
                  <a:srgbClr val="FFFFFF"/>
                </a:solidFill>
                <a:effectLst>
                  <a:outerShdw blurRad="38100" dist="38100" dir="2700000" algn="tl">
                    <a:srgbClr val="000000"/>
                  </a:outerShdw>
                </a:effectLst>
                <a:latin typeface="SimHei" charset="0"/>
                <a:ea typeface="ＭＳ Ｐゴシック" charset="0"/>
                <a:cs typeface="Arial" charset="0"/>
              </a:rPr>
              <a:t>8 </a:t>
            </a:r>
            <a:r>
              <a:rPr lang="zh-CN" altLang="en-US" sz="1400" b="1">
                <a:solidFill>
                  <a:srgbClr val="FFFFFF"/>
                </a:solidFill>
                <a:effectLst>
                  <a:outerShdw blurRad="38100" dist="38100" dir="2700000" algn="tl">
                    <a:srgbClr val="000000"/>
                  </a:outerShdw>
                </a:effectLst>
                <a:latin typeface="SimHei" charset="0"/>
                <a:ea typeface="SimHei" charset="0"/>
                <a:cs typeface="SimHei" charset="0"/>
              </a:rPr>
              <a:t>清晰</a:t>
            </a:r>
            <a:endParaRPr lang="en-US" altLang="ja-JP" sz="1400" b="1">
              <a:solidFill>
                <a:srgbClr val="FFFFFF"/>
              </a:solidFill>
              <a:effectLst>
                <a:outerShdw blurRad="38100" dist="38100" dir="2700000" algn="tl">
                  <a:srgbClr val="000000"/>
                </a:outerShdw>
              </a:effectLst>
              <a:latin typeface="SimHei" charset="0"/>
              <a:ea typeface="ＭＳ Ｐゴシック" charset="0"/>
              <a:cs typeface="Arial" charset="0"/>
            </a:endParaRPr>
          </a:p>
          <a:p>
            <a:pPr defTabSz="914400" eaLnBrk="0" fontAlgn="base" hangingPunct="0">
              <a:spcBef>
                <a:spcPct val="0"/>
              </a:spcBef>
              <a:spcAft>
                <a:spcPct val="0"/>
              </a:spcAft>
            </a:pPr>
            <a:r>
              <a:rPr lang="en-US" sz="1400" b="1">
                <a:solidFill>
                  <a:srgbClr val="FFFFFF"/>
                </a:solidFill>
                <a:effectLst>
                  <a:outerShdw blurRad="38100" dist="38100" dir="2700000" algn="tl">
                    <a:srgbClr val="000000"/>
                  </a:outerShdw>
                </a:effectLst>
                <a:latin typeface="SimHei" charset="0"/>
                <a:ea typeface="ＭＳ Ｐゴシック" charset="0"/>
                <a:cs typeface="Arial" charset="0"/>
              </a:rPr>
              <a:t>9 </a:t>
            </a:r>
            <a:r>
              <a:rPr lang="zh-CN" altLang="en-US" sz="1400" b="1">
                <a:solidFill>
                  <a:srgbClr val="FFFFFF"/>
                </a:solidFill>
                <a:effectLst>
                  <a:outerShdw blurRad="38100" dist="38100" dir="2700000" algn="tl">
                    <a:srgbClr val="000000"/>
                  </a:outerShdw>
                </a:effectLst>
                <a:latin typeface="SimHei" charset="0"/>
                <a:ea typeface="SimHei" charset="0"/>
                <a:cs typeface="SimHei" charset="0"/>
              </a:rPr>
              <a:t>前言</a:t>
            </a:r>
            <a:r>
              <a:rPr lang="en-US" altLang="zh-CN" sz="1400" b="1">
                <a:solidFill>
                  <a:srgbClr val="FFFFFF"/>
                </a:solidFill>
                <a:effectLst>
                  <a:outerShdw blurRad="38100" dist="38100" dir="2700000" algn="tl">
                    <a:srgbClr val="000000"/>
                  </a:outerShdw>
                </a:effectLst>
                <a:latin typeface="SimHei" charset="0"/>
                <a:ea typeface="ＭＳ Ｐゴシック" charset="0"/>
                <a:cs typeface="Arial" charset="0"/>
              </a:rPr>
              <a:t>/</a:t>
            </a:r>
            <a:r>
              <a:rPr lang="zh-CN" altLang="en-US" sz="1400" b="1">
                <a:solidFill>
                  <a:srgbClr val="FFFFFF"/>
                </a:solidFill>
                <a:effectLst>
                  <a:outerShdw blurRad="38100" dist="38100" dir="2700000" algn="tl">
                    <a:srgbClr val="000000"/>
                  </a:outerShdw>
                </a:effectLst>
                <a:latin typeface="SimHei" charset="0"/>
                <a:ea typeface="SimHei" charset="0"/>
                <a:cs typeface="SimHei" charset="0"/>
              </a:rPr>
              <a:t>结论</a:t>
            </a:r>
            <a:endParaRPr lang="en-US" sz="1400" b="1">
              <a:solidFill>
                <a:srgbClr val="FFFFFF"/>
              </a:solidFill>
              <a:effectLst>
                <a:outerShdw blurRad="38100" dist="38100" dir="2700000" algn="tl">
                  <a:srgbClr val="000000"/>
                </a:outerShdw>
              </a:effectLst>
              <a:latin typeface="SimHei" charset="0"/>
              <a:ea typeface="SimHei" charset="0"/>
              <a:cs typeface="SimHei" charset="0"/>
            </a:endParaRPr>
          </a:p>
        </p:txBody>
      </p:sp>
      <p:sp>
        <p:nvSpPr>
          <p:cNvPr id="458790" name="Rectangle 38"/>
          <p:cNvSpPr>
            <a:spLocks noChangeArrowheads="1"/>
          </p:cNvSpPr>
          <p:nvPr/>
        </p:nvSpPr>
        <p:spPr bwMode="auto">
          <a:xfrm>
            <a:off x="7377113" y="5281613"/>
            <a:ext cx="1349375" cy="304800"/>
          </a:xfrm>
          <a:prstGeom prst="rect">
            <a:avLst/>
          </a:prstGeom>
          <a:noFill/>
          <a:ln w="12700">
            <a:noFill/>
            <a:miter lim="800000"/>
            <a:headEnd/>
            <a:tailEnd/>
          </a:ln>
          <a:effectLst/>
        </p:spPr>
        <p:txBody>
          <a:bodyPr wrap="none" lIns="90487" tIns="44450" rIns="90487" bIns="44450">
            <a:spAutoFit/>
          </a:bodyPr>
          <a:lstStyle/>
          <a:p>
            <a:pPr defTabSz="914400" eaLnBrk="0" fontAlgn="base" hangingPunct="0">
              <a:spcBef>
                <a:spcPct val="0"/>
              </a:spcBef>
              <a:spcAft>
                <a:spcPct val="0"/>
              </a:spcAft>
              <a:defRPr/>
            </a:pPr>
            <a:r>
              <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rPr>
              <a:t>10 </a:t>
            </a:r>
            <a:r>
              <a:rPr lang="zh-CN" alt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rPr>
              <a:t>写稿和讲道</a:t>
            </a:r>
            <a:endPar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charset="0"/>
            </a:endParaRPr>
          </a:p>
        </p:txBody>
      </p:sp>
      <p:sp>
        <p:nvSpPr>
          <p:cNvPr id="458791" name="Rectangle 39"/>
          <p:cNvSpPr>
            <a:spLocks noChangeArrowheads="1"/>
          </p:cNvSpPr>
          <p:nvPr/>
        </p:nvSpPr>
        <p:spPr bwMode="auto">
          <a:xfrm>
            <a:off x="685800" y="6021388"/>
            <a:ext cx="7924800" cy="304800"/>
          </a:xfrm>
          <a:prstGeom prst="rect">
            <a:avLst/>
          </a:prstGeom>
          <a:noFill/>
          <a:ln w="12700">
            <a:noFill/>
            <a:miter lim="800000"/>
            <a:headEnd/>
            <a:tailEnd/>
          </a:ln>
          <a:effectLst/>
        </p:spPr>
        <p:txBody>
          <a:bodyPr lIns="90487" tIns="44450" rIns="90487" bIns="44450">
            <a:spAutoFit/>
          </a:bodyPr>
          <a:lstStyle/>
          <a:p>
            <a:pPr algn="ctr" defTabSz="914400" eaLnBrk="0" fontAlgn="base" hangingPunct="0">
              <a:spcBef>
                <a:spcPct val="0"/>
              </a:spcBef>
              <a:spcAft>
                <a:spcPct val="0"/>
              </a:spcAft>
              <a:defRPr/>
            </a:pPr>
            <a:r>
              <a:rPr lang="zh-CN" alt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pitchFamily="34" charset="0"/>
              </a:rPr>
              <a:t>参考</a:t>
            </a:r>
            <a:r>
              <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pitchFamily="34" charset="0"/>
              </a:rPr>
              <a:t>Haddon Robinson, </a:t>
            </a:r>
            <a:r>
              <a:rPr lang="en-US" sz="1400" b="1" i="1" dirty="0">
                <a:solidFill>
                  <a:srgbClr val="FFFFFF"/>
                </a:solidFill>
                <a:effectLst>
                  <a:outerShdw blurRad="38100" dist="38100" dir="2700000" algn="tl">
                    <a:srgbClr val="000000"/>
                  </a:outerShdw>
                </a:effectLst>
                <a:latin typeface="SimHei" pitchFamily="49" charset="-122"/>
                <a:ea typeface="SimHei" pitchFamily="49" charset="-122"/>
                <a:cs typeface="Arial" pitchFamily="34" charset="0"/>
              </a:rPr>
              <a:t>Biblical Preaching</a:t>
            </a:r>
            <a:r>
              <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pitchFamily="34" charset="0"/>
              </a:rPr>
              <a:t> (notes, 105) </a:t>
            </a:r>
            <a:r>
              <a:rPr lang="zh-CN" alt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pitchFamily="34" charset="0"/>
              </a:rPr>
              <a:t>的</a:t>
            </a:r>
            <a:r>
              <a:rPr lang="en-US" altLang="zh-CN" sz="1400" b="1" dirty="0">
                <a:solidFill>
                  <a:srgbClr val="FFFFFF"/>
                </a:solidFill>
                <a:effectLst>
                  <a:outerShdw blurRad="38100" dist="38100" dir="2700000" algn="tl">
                    <a:srgbClr val="000000"/>
                  </a:outerShdw>
                </a:effectLst>
                <a:latin typeface="SimHei" pitchFamily="49" charset="-122"/>
                <a:ea typeface="SimHei" pitchFamily="49" charset="-122"/>
                <a:cs typeface="Arial" pitchFamily="34" charset="0"/>
              </a:rPr>
              <a:t>10</a:t>
            </a:r>
            <a:r>
              <a:rPr lang="zh-CN" alt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pitchFamily="34" charset="0"/>
              </a:rPr>
              <a:t>个步骤（白色字体）</a:t>
            </a:r>
            <a:endParaRPr lang="en-US" sz="1400" b="1" dirty="0">
              <a:solidFill>
                <a:srgbClr val="FFFFFF"/>
              </a:solidFill>
              <a:effectLst>
                <a:outerShdw blurRad="38100" dist="38100" dir="2700000" algn="tl">
                  <a:srgbClr val="000000"/>
                </a:outerShdw>
              </a:effectLst>
              <a:latin typeface="SimHei" pitchFamily="49" charset="-122"/>
              <a:ea typeface="SimHei" pitchFamily="49" charset="-122"/>
              <a:cs typeface="Arial" pitchFamily="34" charset="0"/>
            </a:endParaRPr>
          </a:p>
        </p:txBody>
      </p:sp>
      <p:sp>
        <p:nvSpPr>
          <p:cNvPr id="244775" name="Text Box 40"/>
          <p:cNvSpPr txBox="1">
            <a:spLocks noChangeArrowheads="1"/>
          </p:cNvSpPr>
          <p:nvPr/>
        </p:nvSpPr>
        <p:spPr bwMode="auto">
          <a:xfrm>
            <a:off x="7010400" y="0"/>
            <a:ext cx="2057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r" defTabSz="914400" eaLnBrk="0" fontAlgn="base" hangingPunct="0">
              <a:spcBef>
                <a:spcPct val="0"/>
              </a:spcBef>
              <a:spcAft>
                <a:spcPct val="0"/>
              </a:spcAft>
            </a:pPr>
            <a:r>
              <a:rPr lang="en-US" b="1">
                <a:solidFill>
                  <a:srgbClr val="00084D"/>
                </a:solidFill>
                <a:cs typeface="Arial" charset="0"/>
              </a:rPr>
              <a:t>27-28, 251</a:t>
            </a:r>
            <a:endParaRPr lang="en-US">
              <a:solidFill>
                <a:srgbClr val="00084D"/>
              </a:solidFill>
              <a:cs typeface="Arial" charset="0"/>
            </a:endParaRPr>
          </a:p>
        </p:txBody>
      </p:sp>
    </p:spTree>
    <p:extLst>
      <p:ext uri="{BB962C8B-B14F-4D97-AF65-F5344CB8AC3E}">
        <p14:creationId xmlns:p14="http://schemas.microsoft.com/office/powerpoint/2010/main" val="9437826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152400"/>
            <a:ext cx="9144000" cy="990600"/>
          </a:xfrm>
        </p:spPr>
        <p:txBody>
          <a:bodyPr/>
          <a:lstStyle/>
          <a:p>
            <a:pPr eaLnBrk="1" hangingPunct="1"/>
            <a:r>
              <a:rPr lang="zh-CN" altLang="en-US">
                <a:latin typeface="Arial" charset="0"/>
              </a:rPr>
              <a:t>方块 图表</a:t>
            </a:r>
            <a:endParaRPr lang="en-US">
              <a:latin typeface="Arial" charset="0"/>
            </a:endParaRPr>
          </a:p>
        </p:txBody>
      </p:sp>
      <p:graphicFrame>
        <p:nvGraphicFramePr>
          <p:cNvPr id="20483" name="Group 3"/>
          <p:cNvGraphicFramePr>
            <a:graphicFrameLocks noGrp="1"/>
          </p:cNvGraphicFramePr>
          <p:nvPr/>
        </p:nvGraphicFramePr>
        <p:xfrm>
          <a:off x="1143000" y="2032000"/>
          <a:ext cx="6858000" cy="4064000"/>
        </p:xfrm>
        <a:graphic>
          <a:graphicData uri="http://schemas.openxmlformats.org/drawingml/2006/table">
            <a:tbl>
              <a:tblPr/>
              <a:tblGrid>
                <a:gridCol w="2286000"/>
                <a:gridCol w="2286000"/>
                <a:gridCol w="2286000"/>
              </a:tblGrid>
              <a:tr h="203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区</a:t>
                      </a:r>
                      <a:r>
                        <a:rPr kumimoji="0" lang="en-US" altLang="ja-JP"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 4</a:t>
                      </a:r>
                      <a:endParaRPr kumimoji="0" 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区 </a:t>
                      </a:r>
                      <a:r>
                        <a:rPr kumimoji="0" 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区 </a:t>
                      </a:r>
                      <a:r>
                        <a:rPr kumimoji="0" 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3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区 </a:t>
                      </a:r>
                      <a:r>
                        <a:rPr kumimoji="0" 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区 </a:t>
                      </a:r>
                      <a:r>
                        <a:rPr kumimoji="0" 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区 </a:t>
                      </a:r>
                      <a:r>
                        <a:rPr kumimoji="0" lang="en-US" sz="40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1329" name="Text Box 17"/>
          <p:cNvSpPr txBox="1">
            <a:spLocks noChangeArrowheads="1"/>
          </p:cNvSpPr>
          <p:nvPr/>
        </p:nvSpPr>
        <p:spPr bwMode="auto">
          <a:xfrm>
            <a:off x="2339975" y="990600"/>
            <a:ext cx="4435475" cy="46196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0"/>
              </a:spcBef>
              <a:spcAft>
                <a:spcPct val="0"/>
              </a:spcAft>
            </a:pPr>
            <a:r>
              <a:rPr lang="zh-CN" altLang="en-US" b="1">
                <a:solidFill>
                  <a:srgbClr val="FFFFFF"/>
                </a:solidFill>
              </a:rPr>
              <a:t>讲台或平台的前面</a:t>
            </a:r>
            <a:endParaRPr lang="en-US" b="1">
              <a:solidFill>
                <a:srgbClr val="FFFFFF"/>
              </a:solidFill>
            </a:endParaRPr>
          </a:p>
        </p:txBody>
      </p:sp>
      <p:sp>
        <p:nvSpPr>
          <p:cNvPr id="141330" name="Text Box 18"/>
          <p:cNvSpPr txBox="1">
            <a:spLocks noChangeArrowheads="1"/>
          </p:cNvSpPr>
          <p:nvPr/>
        </p:nvSpPr>
        <p:spPr bwMode="auto">
          <a:xfrm>
            <a:off x="8375650" y="76200"/>
            <a:ext cx="69215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buFont typeface="Wingdings" charset="0"/>
              <a:defRPr sz="2000">
                <a:solidFill>
                  <a:schemeClr val="tx1"/>
                </a:solidFill>
                <a:latin typeface="Arial" charset="0"/>
                <a:ea typeface="MS PGothic" charset="0"/>
                <a:cs typeface="MS PGothic" charset="0"/>
              </a:defRPr>
            </a:lvl6pPr>
            <a:lvl7pPr eaLnBrk="0" hangingPunct="0">
              <a:buFont typeface="Wingdings" charset="0"/>
              <a:defRPr sz="2000">
                <a:solidFill>
                  <a:schemeClr val="tx1"/>
                </a:solidFill>
                <a:latin typeface="Arial" charset="0"/>
                <a:ea typeface="MS PGothic" charset="0"/>
                <a:cs typeface="MS PGothic" charset="0"/>
              </a:defRPr>
            </a:lvl7pPr>
            <a:lvl8pPr eaLnBrk="0" hangingPunct="0">
              <a:buFont typeface="Wingdings" charset="0"/>
              <a:defRPr sz="2000">
                <a:solidFill>
                  <a:schemeClr val="tx1"/>
                </a:solidFill>
                <a:latin typeface="Arial" charset="0"/>
                <a:ea typeface="MS PGothic" charset="0"/>
                <a:cs typeface="MS PGothic" charset="0"/>
              </a:defRPr>
            </a:lvl8pPr>
            <a:lvl9pPr eaLnBrk="0" hangingPunct="0">
              <a:buFont typeface="Wingdings" charset="0"/>
              <a:defRPr sz="2000">
                <a:solidFill>
                  <a:schemeClr val="tx1"/>
                </a:solidFill>
                <a:latin typeface="Arial" charset="0"/>
                <a:ea typeface="MS PGothic" charset="0"/>
                <a:cs typeface="MS PGothic" charset="0"/>
              </a:defRPr>
            </a:lvl9pPr>
          </a:lstStyle>
          <a:p>
            <a:pPr defTabSz="914400" eaLnBrk="0" fontAlgn="base" hangingPunct="0">
              <a:spcBef>
                <a:spcPct val="0"/>
              </a:spcBef>
              <a:spcAft>
                <a:spcPct val="0"/>
              </a:spcAft>
              <a:defRPr/>
            </a:pPr>
            <a:r>
              <a:rPr lang="en-US" sz="2400" b="1" smtClean="0">
                <a:solidFill>
                  <a:srgbClr val="FFFFFF"/>
                </a:solidFill>
              </a:rPr>
              <a:t>113</a:t>
            </a:r>
            <a:endParaRPr lang="en-US" sz="2400" smtClean="0">
              <a:solidFill>
                <a:srgbClr val="FFFFFF"/>
              </a:solidFill>
            </a:endParaRPr>
          </a:p>
        </p:txBody>
      </p:sp>
      <p:sp>
        <p:nvSpPr>
          <p:cNvPr id="141331" name="Text Box 19"/>
          <p:cNvSpPr txBox="1">
            <a:spLocks noChangeArrowheads="1"/>
          </p:cNvSpPr>
          <p:nvPr/>
        </p:nvSpPr>
        <p:spPr bwMode="auto">
          <a:xfrm>
            <a:off x="2133600" y="6400800"/>
            <a:ext cx="7010400" cy="3667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buFont typeface="Wingdings" charset="0"/>
              <a:defRPr sz="2000">
                <a:solidFill>
                  <a:schemeClr val="tx1"/>
                </a:solidFill>
                <a:latin typeface="Arial" charset="0"/>
                <a:ea typeface="MS PGothic" charset="0"/>
                <a:cs typeface="MS PGothic" charset="0"/>
              </a:defRPr>
            </a:lvl6pPr>
            <a:lvl7pPr eaLnBrk="0" hangingPunct="0">
              <a:buFont typeface="Wingdings" charset="0"/>
              <a:defRPr sz="2000">
                <a:solidFill>
                  <a:schemeClr val="tx1"/>
                </a:solidFill>
                <a:latin typeface="Arial" charset="0"/>
                <a:ea typeface="MS PGothic" charset="0"/>
                <a:cs typeface="MS PGothic" charset="0"/>
              </a:defRPr>
            </a:lvl7pPr>
            <a:lvl8pPr eaLnBrk="0" hangingPunct="0">
              <a:buFont typeface="Wingdings" charset="0"/>
              <a:defRPr sz="2000">
                <a:solidFill>
                  <a:schemeClr val="tx1"/>
                </a:solidFill>
                <a:latin typeface="Arial" charset="0"/>
                <a:ea typeface="MS PGothic" charset="0"/>
                <a:cs typeface="MS PGothic" charset="0"/>
              </a:defRPr>
            </a:lvl8pPr>
            <a:lvl9pPr eaLnBrk="0" hangingPunct="0">
              <a:buFont typeface="Wingdings" charset="0"/>
              <a:defRPr sz="2000">
                <a:solidFill>
                  <a:schemeClr val="tx1"/>
                </a:solidFill>
                <a:latin typeface="Arial" charset="0"/>
                <a:ea typeface="MS PGothic" charset="0"/>
                <a:cs typeface="MS PGothic" charset="0"/>
              </a:defRPr>
            </a:lvl9pPr>
          </a:lstStyle>
          <a:p>
            <a:pPr algn="r" defTabSz="914400" eaLnBrk="0" fontAlgn="base" hangingPunct="0">
              <a:spcBef>
                <a:spcPct val="0"/>
              </a:spcBef>
              <a:spcAft>
                <a:spcPct val="0"/>
              </a:spcAft>
              <a:defRPr/>
            </a:pPr>
            <a:r>
              <a:rPr lang="en-US" sz="1800" b="1" smtClean="0">
                <a:solidFill>
                  <a:srgbClr val="FFFFFF"/>
                </a:solidFill>
              </a:rPr>
              <a:t>Grant &amp; Reed, </a:t>
            </a:r>
            <a:r>
              <a:rPr lang="en-US" sz="1800" b="1" i="1" smtClean="0">
                <a:solidFill>
                  <a:srgbClr val="FFFFFF"/>
                </a:solidFill>
              </a:rPr>
              <a:t>Telling Stories to Touch the Heart</a:t>
            </a:r>
            <a:r>
              <a:rPr lang="en-US" sz="1800" b="1" smtClean="0">
                <a:solidFill>
                  <a:srgbClr val="FFFFFF"/>
                </a:solidFill>
              </a:rPr>
              <a:t>, 68</a:t>
            </a:r>
            <a:endParaRPr lang="en-US" sz="1800" smtClean="0">
              <a:solidFill>
                <a:srgbClr val="FFFFFF"/>
              </a:solidFill>
            </a:endParaRPr>
          </a:p>
        </p:txBody>
      </p:sp>
      <p:sp>
        <p:nvSpPr>
          <p:cNvPr id="22" name="TextBox 21"/>
          <p:cNvSpPr txBox="1">
            <a:spLocks noChangeArrowheads="1"/>
          </p:cNvSpPr>
          <p:nvPr/>
        </p:nvSpPr>
        <p:spPr bwMode="auto">
          <a:xfrm>
            <a:off x="3429000" y="2895600"/>
            <a:ext cx="2286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0"/>
              </a:spcBef>
              <a:spcAft>
                <a:spcPct val="0"/>
              </a:spcAft>
            </a:pPr>
            <a:r>
              <a:rPr lang="zh-CN" altLang="en-US" sz="3200">
                <a:solidFill>
                  <a:srgbClr val="FFFF00"/>
                </a:solidFill>
              </a:rPr>
              <a:t>最强</a:t>
            </a:r>
            <a:endParaRPr lang="en-US" altLang="zh-CN" sz="3200">
              <a:solidFill>
                <a:srgbClr val="FFFF00"/>
              </a:solidFill>
            </a:endParaRPr>
          </a:p>
          <a:p>
            <a:pPr algn="ctr" defTabSz="914400" eaLnBrk="0" fontAlgn="base" hangingPunct="0">
              <a:spcBef>
                <a:spcPct val="0"/>
              </a:spcBef>
              <a:spcAft>
                <a:spcPct val="0"/>
              </a:spcAft>
            </a:pPr>
            <a:endParaRPr lang="en-US" sz="3200">
              <a:solidFill>
                <a:srgbClr val="FFFF00"/>
              </a:solidFill>
            </a:endParaRPr>
          </a:p>
        </p:txBody>
      </p:sp>
      <p:sp>
        <p:nvSpPr>
          <p:cNvPr id="23" name="TextBox 22"/>
          <p:cNvSpPr txBox="1">
            <a:spLocks noChangeArrowheads="1"/>
          </p:cNvSpPr>
          <p:nvPr/>
        </p:nvSpPr>
        <p:spPr bwMode="auto">
          <a:xfrm>
            <a:off x="1143000" y="4876800"/>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0"/>
              </a:spcBef>
              <a:spcAft>
                <a:spcPct val="0"/>
              </a:spcAft>
            </a:pPr>
            <a:r>
              <a:rPr lang="zh-CN" altLang="en-US" sz="3200">
                <a:solidFill>
                  <a:srgbClr val="FFFF00"/>
                </a:solidFill>
              </a:rPr>
              <a:t>最弱</a:t>
            </a:r>
            <a:endParaRPr lang="en-US" sz="3200">
              <a:solidFill>
                <a:srgbClr val="FFFF00"/>
              </a:solidFill>
            </a:endParaRPr>
          </a:p>
        </p:txBody>
      </p:sp>
      <p:sp>
        <p:nvSpPr>
          <p:cNvPr id="24" name="TextBox 23"/>
          <p:cNvSpPr txBox="1">
            <a:spLocks noChangeArrowheads="1"/>
          </p:cNvSpPr>
          <p:nvPr/>
        </p:nvSpPr>
        <p:spPr bwMode="auto">
          <a:xfrm>
            <a:off x="5029200" y="1331913"/>
            <a:ext cx="190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eaLnBrk="0" fontAlgn="base" hangingPunct="0">
              <a:spcBef>
                <a:spcPct val="0"/>
              </a:spcBef>
              <a:spcAft>
                <a:spcPct val="0"/>
              </a:spcAft>
            </a:pPr>
            <a:r>
              <a:rPr lang="zh-CN" altLang="en-US" sz="3200">
                <a:solidFill>
                  <a:srgbClr val="FFCF15"/>
                </a:solidFill>
              </a:rPr>
              <a:t>温</a:t>
            </a:r>
            <a:endParaRPr lang="en-US" sz="3200">
              <a:solidFill>
                <a:srgbClr val="FFCF15"/>
              </a:solidFill>
            </a:endParaRPr>
          </a:p>
        </p:txBody>
      </p:sp>
      <p:sp>
        <p:nvSpPr>
          <p:cNvPr id="25" name="TextBox 24"/>
          <p:cNvSpPr txBox="1"/>
          <p:nvPr/>
        </p:nvSpPr>
        <p:spPr>
          <a:xfrm>
            <a:off x="2286000" y="1331913"/>
            <a:ext cx="1676400" cy="584200"/>
          </a:xfrm>
          <a:prstGeom prst="rect">
            <a:avLst/>
          </a:prstGeom>
          <a:noFill/>
        </p:spPr>
        <p:txBody>
          <a:bodyPr>
            <a:spAutoFit/>
          </a:bodyPr>
          <a:lstStyle/>
          <a:p>
            <a:pPr algn="r" defTabSz="914400" eaLnBrk="0" fontAlgn="base" hangingPunct="0">
              <a:spcBef>
                <a:spcPct val="0"/>
              </a:spcBef>
              <a:spcAft>
                <a:spcPct val="0"/>
              </a:spcAft>
              <a:defRPr/>
            </a:pPr>
            <a:r>
              <a:rPr lang="zh-CN" altLang="en-US" sz="3200" dirty="0">
                <a:solidFill>
                  <a:srgbClr val="E5FFFF">
                    <a:lumMod val="50000"/>
                  </a:srgbClr>
                </a:solidFill>
                <a:latin typeface="Arial" charset="0"/>
                <a:ea typeface="ＭＳ Ｐゴシック" charset="-128"/>
                <a:cs typeface="ＭＳ Ｐゴシック" charset="-128"/>
              </a:rPr>
              <a:t>冷</a:t>
            </a:r>
            <a:endParaRPr lang="en-US" altLang="zh-CN" sz="3200" dirty="0">
              <a:solidFill>
                <a:srgbClr val="E5FFFF">
                  <a:lumMod val="50000"/>
                </a:srgbClr>
              </a:solidFill>
              <a:latin typeface="Arial" charset="0"/>
              <a:ea typeface="ＭＳ Ｐゴシック" charset="-128"/>
              <a:cs typeface="ＭＳ Ｐゴシック" charset="-128"/>
            </a:endParaRPr>
          </a:p>
        </p:txBody>
      </p:sp>
      <p:sp>
        <p:nvSpPr>
          <p:cNvPr id="26" name="Striped Right Arrow 25"/>
          <p:cNvSpPr/>
          <p:nvPr/>
        </p:nvSpPr>
        <p:spPr bwMode="auto">
          <a:xfrm>
            <a:off x="6705600" y="1371600"/>
            <a:ext cx="762000" cy="533400"/>
          </a:xfrm>
          <a:prstGeom prst="stripedRightArrow">
            <a:avLst/>
          </a:prstGeom>
          <a:solidFill>
            <a:srgbClr val="C09C0F"/>
          </a:solidFill>
          <a:ln w="9525" cap="flat" cmpd="sng" algn="ctr">
            <a:solidFill>
              <a:schemeClr val="tx1"/>
            </a:solid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sz="2400">
              <a:solidFill>
                <a:srgbClr val="FF0000"/>
              </a:solidFill>
              <a:latin typeface="Arial" charset="0"/>
              <a:ea typeface="ＭＳ Ｐゴシック" charset="-128"/>
              <a:cs typeface="ＭＳ Ｐゴシック" charset="-128"/>
            </a:endParaRPr>
          </a:p>
        </p:txBody>
      </p:sp>
      <p:sp>
        <p:nvSpPr>
          <p:cNvPr id="27" name="Striped Right Arrow 26"/>
          <p:cNvSpPr/>
          <p:nvPr/>
        </p:nvSpPr>
        <p:spPr bwMode="auto">
          <a:xfrm rot="10800000">
            <a:off x="1600200" y="1371600"/>
            <a:ext cx="762000" cy="533400"/>
          </a:xfrm>
          <a:prstGeom prst="stripedRightArrow">
            <a:avLst/>
          </a:prstGeom>
          <a:solidFill>
            <a:schemeClr val="tx2">
              <a:lumMod val="50000"/>
            </a:schemeClr>
          </a:solidFill>
          <a:ln w="9525" cap="flat" cmpd="sng" algn="ctr">
            <a:solidFill>
              <a:schemeClr val="tx1"/>
            </a:solid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sz="2400">
              <a:solidFill>
                <a:srgbClr val="FF0000"/>
              </a:solidFill>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417289732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anim calcmode="lin" valueType="num">
                                      <p:cBhvr>
                                        <p:cTn id="8" dur="1000" fill="hold"/>
                                        <p:tgtEl>
                                          <p:spTgt spid="20483"/>
                                        </p:tgtEl>
                                        <p:attrNameLst>
                                          <p:attrName>ppt_x</p:attrName>
                                        </p:attrNameLst>
                                      </p:cBhvr>
                                      <p:tavLst>
                                        <p:tav tm="0">
                                          <p:val>
                                            <p:strVal val="#ppt_x"/>
                                          </p:val>
                                        </p:tav>
                                        <p:tav tm="100000">
                                          <p:val>
                                            <p:strVal val="#ppt_x"/>
                                          </p:val>
                                        </p:tav>
                                      </p:tavLst>
                                    </p:anim>
                                    <p:anim calcmode="lin" valueType="num">
                                      <p:cBhvr>
                                        <p:cTn id="9" dur="900" decel="100000" fill="hold"/>
                                        <p:tgtEl>
                                          <p:spTgt spid="2048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48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par>
                          <p:cTn id="23" fill="hold" nodeType="afterGroup">
                            <p:stCondLst>
                              <p:cond delay="0"/>
                            </p:stCondLst>
                            <p:childTnLst>
                              <p:par>
                                <p:cTn id="24" presetID="22" presetClass="entr" presetSubtype="8" fill="hold"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par>
                          <p:cTn id="31" fill="hold" nodeType="afterGroup">
                            <p:stCondLst>
                              <p:cond delay="0"/>
                            </p:stCondLst>
                            <p:childTnLst>
                              <p:par>
                                <p:cTn id="32" presetID="22" presetClass="entr" presetSubtype="2" fill="hold" nodeType="after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right)">
                                      <p:cBhvr>
                                        <p:cTn id="3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DSS"/>
          <p:cNvPicPr>
            <a:picLocks noChangeAspect="1"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p:cNvSpPr txBox="1">
            <a:spLocks noChangeArrowheads="1"/>
          </p:cNvSpPr>
          <p:nvPr/>
        </p:nvSpPr>
        <p:spPr bwMode="auto">
          <a:xfrm>
            <a:off x="2971800" y="1279525"/>
            <a:ext cx="2438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b="1" u="sng">
                <a:solidFill>
                  <a:srgbClr val="FFFFFF"/>
                </a:solidFill>
              </a:rPr>
              <a:t>说教</a:t>
            </a:r>
            <a:endParaRPr lang="en-US" sz="3200" b="1" i="1" u="sng">
              <a:solidFill>
                <a:srgbClr val="FFFFFF"/>
              </a:solidFill>
              <a:latin typeface="Times New Roman" charset="0"/>
            </a:endParaRPr>
          </a:p>
        </p:txBody>
      </p:sp>
      <p:sp>
        <p:nvSpPr>
          <p:cNvPr id="31748" name="Rectangle 4"/>
          <p:cNvSpPr>
            <a:spLocks noGrp="1" noChangeArrowheads="1"/>
          </p:cNvSpPr>
          <p:nvPr>
            <p:ph type="title" idx="4294967295"/>
          </p:nvPr>
        </p:nvSpPr>
        <p:spPr>
          <a:xfrm>
            <a:off x="0" y="228600"/>
            <a:ext cx="9144000" cy="914400"/>
          </a:xfrm>
          <a:effectLst>
            <a:outerShdw blurRad="63500" dist="35921" dir="2700000" algn="ctr" rotWithShape="0">
              <a:schemeClr val="tx2">
                <a:alpha val="74997"/>
              </a:schemeClr>
            </a:outerShdw>
          </a:effectLst>
        </p:spPr>
        <p:txBody>
          <a:bodyPr/>
          <a:lstStyle/>
          <a:p>
            <a:pPr eaLnBrk="1" hangingPunct="1"/>
            <a:r>
              <a:rPr lang="zh-CN" altLang="en-US">
                <a:solidFill>
                  <a:schemeClr val="bg1"/>
                </a:solidFill>
                <a:latin typeface="Arial" charset="0"/>
                <a:cs typeface="ＭＳ Ｐゴシック" charset="0"/>
              </a:rPr>
              <a:t>用故事讲道</a:t>
            </a:r>
            <a:r>
              <a:rPr lang="zh-CN" altLang="en-US" b="1">
                <a:solidFill>
                  <a:schemeClr val="bg1"/>
                </a:solidFill>
                <a:latin typeface="Arial" charset="0"/>
                <a:cs typeface="ＭＳ Ｐゴシック" charset="0"/>
              </a:rPr>
              <a:t>的挑</a:t>
            </a:r>
            <a:r>
              <a:rPr lang="zh-CN" altLang="en-US">
                <a:solidFill>
                  <a:schemeClr val="bg1"/>
                </a:solidFill>
                <a:latin typeface="Arial" charset="0"/>
                <a:cs typeface="ＭＳ Ｐゴシック" charset="0"/>
              </a:rPr>
              <a:t>战</a:t>
            </a:r>
            <a:endParaRPr lang="en-US">
              <a:solidFill>
                <a:schemeClr val="bg1"/>
              </a:solidFill>
              <a:latin typeface="Arial" charset="0"/>
              <a:cs typeface="ＭＳ Ｐゴシック" charset="0"/>
            </a:endParaRPr>
          </a:p>
        </p:txBody>
      </p:sp>
      <p:sp>
        <p:nvSpPr>
          <p:cNvPr id="31749" name="Text Box 5"/>
          <p:cNvSpPr txBox="1">
            <a:spLocks noChangeArrowheads="1"/>
          </p:cNvSpPr>
          <p:nvPr/>
        </p:nvSpPr>
        <p:spPr bwMode="auto">
          <a:xfrm>
            <a:off x="5888038" y="1279525"/>
            <a:ext cx="2874962"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b="1" u="sng">
                <a:solidFill>
                  <a:srgbClr val="FFFFFF"/>
                </a:solidFill>
              </a:rPr>
              <a:t>叙事</a:t>
            </a:r>
            <a:endParaRPr lang="en-US" sz="3200" b="1" i="1" u="sng">
              <a:solidFill>
                <a:srgbClr val="FFFFFF"/>
              </a:solidFill>
              <a:latin typeface="Times New Roman" charset="0"/>
            </a:endParaRPr>
          </a:p>
        </p:txBody>
      </p:sp>
      <p:sp>
        <p:nvSpPr>
          <p:cNvPr id="31750" name="Text Box 6"/>
          <p:cNvSpPr txBox="1">
            <a:spLocks noChangeArrowheads="1"/>
          </p:cNvSpPr>
          <p:nvPr/>
        </p:nvSpPr>
        <p:spPr bwMode="auto">
          <a:xfrm>
            <a:off x="2971800" y="2270125"/>
            <a:ext cx="2743200" cy="286226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律法，</a:t>
            </a:r>
            <a:endParaRPr lang="en-US" altLang="zh-CN" sz="3600" b="1">
              <a:solidFill>
                <a:srgbClr val="FFFFFF"/>
              </a:solidFill>
            </a:endParaRPr>
          </a:p>
          <a:p>
            <a:pPr defTabSz="914400" fontAlgn="base">
              <a:spcBef>
                <a:spcPct val="0"/>
              </a:spcBef>
              <a:spcAft>
                <a:spcPct val="0"/>
              </a:spcAft>
            </a:pPr>
            <a:r>
              <a:rPr lang="zh-CN" altLang="en-US" sz="3600" b="1">
                <a:solidFill>
                  <a:srgbClr val="FFFFFF"/>
                </a:solidFill>
              </a:rPr>
              <a:t>预言</a:t>
            </a:r>
            <a:r>
              <a:rPr lang="en-US" sz="3600" b="1">
                <a:solidFill>
                  <a:srgbClr val="FFFFFF"/>
                </a:solidFill>
              </a:rPr>
              <a:t>, </a:t>
            </a:r>
          </a:p>
          <a:p>
            <a:pPr defTabSz="914400" fontAlgn="base">
              <a:spcBef>
                <a:spcPct val="0"/>
              </a:spcBef>
              <a:spcAft>
                <a:spcPct val="0"/>
              </a:spcAft>
            </a:pPr>
            <a:r>
              <a:rPr lang="zh-CN" altLang="en-US" sz="3600" b="1">
                <a:solidFill>
                  <a:srgbClr val="FFFFFF"/>
                </a:solidFill>
              </a:rPr>
              <a:t>诗歌</a:t>
            </a:r>
            <a:r>
              <a:rPr lang="en-US" sz="3600" b="1">
                <a:solidFill>
                  <a:srgbClr val="FFFFFF"/>
                </a:solidFill>
              </a:rPr>
              <a:t>, </a:t>
            </a:r>
          </a:p>
          <a:p>
            <a:pPr defTabSz="914400" fontAlgn="base">
              <a:spcBef>
                <a:spcPct val="0"/>
              </a:spcBef>
              <a:spcAft>
                <a:spcPct val="0"/>
              </a:spcAft>
            </a:pPr>
            <a:r>
              <a:rPr lang="zh-CN" altLang="en-US" sz="3600" b="1">
                <a:solidFill>
                  <a:srgbClr val="FFFFFF"/>
                </a:solidFill>
              </a:rPr>
              <a:t>书信</a:t>
            </a:r>
            <a:r>
              <a:rPr lang="en-US" sz="3600" b="1">
                <a:solidFill>
                  <a:srgbClr val="FFFFFF"/>
                </a:solidFill>
              </a:rPr>
              <a:t>, </a:t>
            </a:r>
          </a:p>
          <a:p>
            <a:pPr defTabSz="914400" fontAlgn="base">
              <a:spcBef>
                <a:spcPct val="0"/>
              </a:spcBef>
              <a:spcAft>
                <a:spcPct val="0"/>
              </a:spcAft>
            </a:pPr>
            <a:r>
              <a:rPr lang="zh-CN" altLang="en-US" sz="3600" b="1">
                <a:solidFill>
                  <a:srgbClr val="FFFFFF"/>
                </a:solidFill>
              </a:rPr>
              <a:t>启示</a:t>
            </a:r>
            <a:endParaRPr lang="en-US" sz="2800" b="1" i="1">
              <a:solidFill>
                <a:srgbClr val="FFFFFF"/>
              </a:solidFill>
              <a:latin typeface="Times New Roman" charset="0"/>
            </a:endParaRPr>
          </a:p>
        </p:txBody>
      </p:sp>
      <p:sp>
        <p:nvSpPr>
          <p:cNvPr id="31751" name="Text Box 7"/>
          <p:cNvSpPr txBox="1">
            <a:spLocks noChangeArrowheads="1"/>
          </p:cNvSpPr>
          <p:nvPr/>
        </p:nvSpPr>
        <p:spPr bwMode="auto">
          <a:xfrm>
            <a:off x="5888038" y="2270125"/>
            <a:ext cx="3255962" cy="12001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故事</a:t>
            </a:r>
            <a:r>
              <a:rPr lang="en-US" sz="3600" b="1">
                <a:solidFill>
                  <a:srgbClr val="FFFFFF"/>
                </a:solidFill>
              </a:rPr>
              <a:t>, </a:t>
            </a:r>
          </a:p>
          <a:p>
            <a:pPr defTabSz="914400" fontAlgn="base">
              <a:spcBef>
                <a:spcPct val="0"/>
              </a:spcBef>
              <a:spcAft>
                <a:spcPct val="0"/>
              </a:spcAft>
            </a:pPr>
            <a:r>
              <a:rPr lang="zh-CN" altLang="en-US" sz="3600" b="1">
                <a:solidFill>
                  <a:srgbClr val="FFFFFF"/>
                </a:solidFill>
              </a:rPr>
              <a:t>预言</a:t>
            </a:r>
            <a:endParaRPr lang="en-US" sz="2800" b="1" i="1">
              <a:solidFill>
                <a:srgbClr val="FFFFFF"/>
              </a:solidFill>
              <a:latin typeface="Times New Roman" charset="0"/>
            </a:endParaRPr>
          </a:p>
        </p:txBody>
      </p:sp>
      <p:sp>
        <p:nvSpPr>
          <p:cNvPr id="31758" name="Text Box 14"/>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defTabSz="914400" fontAlgn="base">
              <a:spcBef>
                <a:spcPct val="0"/>
              </a:spcBef>
              <a:spcAft>
                <a:spcPct val="0"/>
              </a:spcAft>
              <a:defRPr/>
            </a:pPr>
            <a:r>
              <a:rPr lang="en-US" sz="2400" b="1" smtClean="0">
                <a:solidFill>
                  <a:srgbClr val="FFFFFF"/>
                </a:solidFill>
              </a:rPr>
              <a:t>107</a:t>
            </a:r>
            <a:endParaRPr lang="en-US" sz="2400" b="1" i="1" smtClean="0">
              <a:solidFill>
                <a:srgbClr val="FFFFFF"/>
              </a:solidFill>
              <a:latin typeface="Times New Roman" charset="0"/>
            </a:endParaRPr>
          </a:p>
        </p:txBody>
      </p:sp>
      <p:sp>
        <p:nvSpPr>
          <p:cNvPr id="31759" name="Text Box 15"/>
          <p:cNvSpPr txBox="1">
            <a:spLocks noChangeArrowheads="1"/>
          </p:cNvSpPr>
          <p:nvPr/>
        </p:nvSpPr>
        <p:spPr bwMode="auto">
          <a:xfrm>
            <a:off x="457200" y="1279525"/>
            <a:ext cx="2438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b="1" u="sng">
                <a:solidFill>
                  <a:srgbClr val="FFFFFF"/>
                </a:solidFill>
              </a:rPr>
              <a:t>问题</a:t>
            </a:r>
            <a:endParaRPr lang="en-US" sz="3200" b="1" i="1" u="sng">
              <a:solidFill>
                <a:srgbClr val="FFFFFF"/>
              </a:solidFill>
              <a:latin typeface="Times New Roman" charset="0"/>
            </a:endParaRPr>
          </a:p>
        </p:txBody>
      </p:sp>
      <p:sp>
        <p:nvSpPr>
          <p:cNvPr id="31760" name="Text Box 16"/>
          <p:cNvSpPr txBox="1">
            <a:spLocks noChangeArrowheads="1"/>
          </p:cNvSpPr>
          <p:nvPr/>
        </p:nvSpPr>
        <p:spPr bwMode="auto">
          <a:xfrm>
            <a:off x="457200" y="2270125"/>
            <a:ext cx="2438400" cy="12001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文意</a:t>
            </a:r>
            <a:endParaRPr lang="en-US" altLang="zh-CN" sz="3600" b="1">
              <a:solidFill>
                <a:srgbClr val="FFFFFF"/>
              </a:solidFill>
            </a:endParaRPr>
          </a:p>
          <a:p>
            <a:pPr defTabSz="914400" fontAlgn="base">
              <a:spcBef>
                <a:spcPct val="0"/>
              </a:spcBef>
              <a:spcAft>
                <a:spcPct val="0"/>
              </a:spcAft>
            </a:pPr>
            <a:r>
              <a:rPr lang="zh-CN" altLang="en-US" sz="3600" b="1">
                <a:solidFill>
                  <a:srgbClr val="FFFFFF"/>
                </a:solidFill>
              </a:rPr>
              <a:t>类型</a:t>
            </a:r>
            <a:endParaRPr lang="en-US" sz="2800" b="1" i="1">
              <a:solidFill>
                <a:srgbClr val="FFFFFF"/>
              </a:solidFill>
              <a:latin typeface="Times New Roman" charset="0"/>
            </a:endParaRPr>
          </a:p>
        </p:txBody>
      </p:sp>
    </p:spTree>
    <p:extLst>
      <p:ext uri="{BB962C8B-B14F-4D97-AF65-F5344CB8AC3E}">
        <p14:creationId xmlns:p14="http://schemas.microsoft.com/office/powerpoint/2010/main" val="3038667172"/>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1760"/>
                                        </p:tgtEl>
                                        <p:attrNameLst>
                                          <p:attrName>style.visibility</p:attrName>
                                        </p:attrNameLst>
                                      </p:cBhvr>
                                      <p:to>
                                        <p:strVal val="visible"/>
                                      </p:to>
                                    </p:set>
                                    <p:anim calcmode="lin" valueType="num">
                                      <p:cBhvr>
                                        <p:cTn id="7" dur="1000" fill="hold"/>
                                        <p:tgtEl>
                                          <p:spTgt spid="31760"/>
                                        </p:tgtEl>
                                        <p:attrNameLst>
                                          <p:attrName>ppt_w</p:attrName>
                                        </p:attrNameLst>
                                      </p:cBhvr>
                                      <p:tavLst>
                                        <p:tav tm="0">
                                          <p:val>
                                            <p:fltVal val="0"/>
                                          </p:val>
                                        </p:tav>
                                        <p:tav tm="100000">
                                          <p:val>
                                            <p:strVal val="#ppt_w"/>
                                          </p:val>
                                        </p:tav>
                                      </p:tavLst>
                                    </p:anim>
                                    <p:anim calcmode="lin" valueType="num">
                                      <p:cBhvr>
                                        <p:cTn id="8" dur="1000" fill="hold"/>
                                        <p:tgtEl>
                                          <p:spTgt spid="31760"/>
                                        </p:tgtEl>
                                        <p:attrNameLst>
                                          <p:attrName>ppt_h</p:attrName>
                                        </p:attrNameLst>
                                      </p:cBhvr>
                                      <p:tavLst>
                                        <p:tav tm="0">
                                          <p:val>
                                            <p:fltVal val="0"/>
                                          </p:val>
                                        </p:tav>
                                        <p:tav tm="100000">
                                          <p:val>
                                            <p:strVal val="#ppt_h"/>
                                          </p:val>
                                        </p:tav>
                                      </p:tavLst>
                                    </p:anim>
                                    <p:anim calcmode="lin" valueType="num">
                                      <p:cBhvr>
                                        <p:cTn id="9" dur="1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1750"/>
                                        </p:tgtEl>
                                        <p:attrNameLst>
                                          <p:attrName>style.visibility</p:attrName>
                                        </p:attrNameLst>
                                      </p:cBhvr>
                                      <p:to>
                                        <p:strVal val="visible"/>
                                      </p:to>
                                    </p:set>
                                    <p:anim calcmode="lin" valueType="num">
                                      <p:cBhvr>
                                        <p:cTn id="15" dur="1000" fill="hold"/>
                                        <p:tgtEl>
                                          <p:spTgt spid="31750"/>
                                        </p:tgtEl>
                                        <p:attrNameLst>
                                          <p:attrName>ppt_w</p:attrName>
                                        </p:attrNameLst>
                                      </p:cBhvr>
                                      <p:tavLst>
                                        <p:tav tm="0">
                                          <p:val>
                                            <p:fltVal val="0"/>
                                          </p:val>
                                        </p:tav>
                                        <p:tav tm="100000">
                                          <p:val>
                                            <p:strVal val="#ppt_w"/>
                                          </p:val>
                                        </p:tav>
                                      </p:tavLst>
                                    </p:anim>
                                    <p:anim calcmode="lin" valueType="num">
                                      <p:cBhvr>
                                        <p:cTn id="16" dur="1000" fill="hold"/>
                                        <p:tgtEl>
                                          <p:spTgt spid="31750"/>
                                        </p:tgtEl>
                                        <p:attrNameLst>
                                          <p:attrName>ppt_h</p:attrName>
                                        </p:attrNameLst>
                                      </p:cBhvr>
                                      <p:tavLst>
                                        <p:tav tm="0">
                                          <p:val>
                                            <p:fltVal val="0"/>
                                          </p:val>
                                        </p:tav>
                                        <p:tav tm="100000">
                                          <p:val>
                                            <p:strVal val="#ppt_h"/>
                                          </p:val>
                                        </p:tav>
                                      </p:tavLst>
                                    </p:anim>
                                    <p:anim calcmode="lin" valueType="num">
                                      <p:cBhvr>
                                        <p:cTn id="17" dur="1000" fill="hold"/>
                                        <p:tgtEl>
                                          <p:spTgt spid="3175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17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1751"/>
                                        </p:tgtEl>
                                        <p:attrNameLst>
                                          <p:attrName>style.visibility</p:attrName>
                                        </p:attrNameLst>
                                      </p:cBhvr>
                                      <p:to>
                                        <p:strVal val="visible"/>
                                      </p:to>
                                    </p:set>
                                    <p:anim calcmode="lin" valueType="num">
                                      <p:cBhvr>
                                        <p:cTn id="23" dur="1000" fill="hold"/>
                                        <p:tgtEl>
                                          <p:spTgt spid="31751"/>
                                        </p:tgtEl>
                                        <p:attrNameLst>
                                          <p:attrName>ppt_w</p:attrName>
                                        </p:attrNameLst>
                                      </p:cBhvr>
                                      <p:tavLst>
                                        <p:tav tm="0">
                                          <p:val>
                                            <p:fltVal val="0"/>
                                          </p:val>
                                        </p:tav>
                                        <p:tav tm="100000">
                                          <p:val>
                                            <p:strVal val="#ppt_w"/>
                                          </p:val>
                                        </p:tav>
                                      </p:tavLst>
                                    </p:anim>
                                    <p:anim calcmode="lin" valueType="num">
                                      <p:cBhvr>
                                        <p:cTn id="24" dur="1000" fill="hold"/>
                                        <p:tgtEl>
                                          <p:spTgt spid="31751"/>
                                        </p:tgtEl>
                                        <p:attrNameLst>
                                          <p:attrName>ppt_h</p:attrName>
                                        </p:attrNameLst>
                                      </p:cBhvr>
                                      <p:tavLst>
                                        <p:tav tm="0">
                                          <p:val>
                                            <p:fltVal val="0"/>
                                          </p:val>
                                        </p:tav>
                                        <p:tav tm="100000">
                                          <p:val>
                                            <p:strVal val="#ppt_h"/>
                                          </p:val>
                                        </p:tav>
                                      </p:tavLst>
                                    </p:anim>
                                    <p:anim calcmode="lin" valueType="num">
                                      <p:cBhvr>
                                        <p:cTn id="25" dur="1000" fill="hold"/>
                                        <p:tgtEl>
                                          <p:spTgt spid="3175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17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p:bldP spid="31751" grpId="0"/>
      <p:bldP spid="3176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52400"/>
            <a:ext cx="9144000" cy="990600"/>
          </a:xfrm>
        </p:spPr>
        <p:txBody>
          <a:bodyPr/>
          <a:lstStyle/>
          <a:p>
            <a:pPr eaLnBrk="1" hangingPunct="1"/>
            <a:r>
              <a:rPr lang="zh-CN" altLang="en-US">
                <a:latin typeface="Arial" charset="0"/>
                <a:cs typeface="ＭＳ Ｐゴシック" charset="0"/>
              </a:rPr>
              <a:t>方块 图表</a:t>
            </a:r>
            <a:endParaRPr lang="en-US">
              <a:latin typeface="Arial" charset="0"/>
            </a:endParaRPr>
          </a:p>
        </p:txBody>
      </p:sp>
      <p:graphicFrame>
        <p:nvGraphicFramePr>
          <p:cNvPr id="22531" name="Group 3"/>
          <p:cNvGraphicFramePr>
            <a:graphicFrameLocks noGrp="1"/>
          </p:cNvGraphicFramePr>
          <p:nvPr/>
        </p:nvGraphicFramePr>
        <p:xfrm>
          <a:off x="1143000" y="2032000"/>
          <a:ext cx="6858000" cy="4098925"/>
        </p:xfrm>
        <a:graphic>
          <a:graphicData uri="http://schemas.openxmlformats.org/drawingml/2006/table">
            <a:tbl>
              <a:tblPr/>
              <a:tblGrid>
                <a:gridCol w="2286000"/>
                <a:gridCol w="2286000"/>
                <a:gridCol w="2286000"/>
              </a:tblGrid>
              <a:tr h="20669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区 </a:t>
                      </a: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4</a:t>
                      </a:r>
                      <a:b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b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凉</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
                      </a:r>
                      <a:b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b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遇险</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争执</a:t>
                      </a:r>
                      <a:endPar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a:t>
                      </a: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大卫争论</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chemeClr val="accent2"/>
                        </a:gs>
                        <a:gs pos="100000">
                          <a:srgbClr val="182F47"/>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区 </a:t>
                      </a: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1</a:t>
                      </a:r>
                      <a:b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b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中</a:t>
                      </a:r>
                      <a:endParaRPr kumimoji="0" lang="en-US" altLang="zh-CN"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对抗</a:t>
                      </a:r>
                      <a:endParaRPr kumimoji="0" lang="en-US" altLang="zh-CN"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（大卫与歌利亚的战斗）</a:t>
                      </a:r>
                      <a:endParaRPr kumimoji="0" lang="en-US" altLang="zh-CN"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00FF00"/>
                        </a:gs>
                        <a:gs pos="100000">
                          <a:srgbClr val="007600"/>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区 </a:t>
                      </a: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3</a:t>
                      </a:r>
                      <a:b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b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温</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
                      </a:r>
                      <a:b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b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情切</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 </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a:t>
                      </a: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大卫祷告，   </a:t>
                      </a:r>
                      <a:endParaRPr kumimoji="0" lang="en-US" altLang="zh-CN"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endParaRP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捡起石头</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00FF"/>
                        </a:gs>
                        <a:gs pos="100000">
                          <a:srgbClr val="760076"/>
                        </a:gs>
                      </a:gsLst>
                      <a:path path="shape">
                        <a:fillToRect l="50000" t="50000" r="50000" b="50000"/>
                      </a:path>
                    </a:gradFill>
                  </a:tcPr>
                </a:tc>
              </a:tr>
              <a:tr h="20320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区 </a:t>
                      </a: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6</a:t>
                      </a:r>
                      <a:b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b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冷</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
                      </a:r>
                      <a:b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b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极端异化</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
                      </a:r>
                      <a:b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b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a:t>
                      </a: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歌利亚死</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a:t>
                      </a: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chemeClr val="bg2"/>
                        </a:gs>
                        <a:gs pos="100000">
                          <a:srgbClr val="000A14"/>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区 </a:t>
                      </a: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2</a:t>
                      </a:r>
                    </a:p>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中</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
                      </a:r>
                      <a:b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b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远离</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 </a:t>
                      </a: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冷漠</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
                      </a:r>
                      <a:b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b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a:t>
                      </a: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大卫到营地</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005100"/>
                        </a:gs>
                        <a:gs pos="100000">
                          <a:srgbClr val="002500"/>
                        </a:gs>
                      </a:gsLst>
                      <a:path path="shap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区 </a:t>
                      </a:r>
                      <a: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5</a:t>
                      </a:r>
                      <a:br>
                        <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b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温</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
                      </a:r>
                      <a:b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b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较</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 “</a:t>
                      </a: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远离</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a:t>
                      </a:r>
                      <a:b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b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a:t>
                      </a: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大卫见耶西</a:t>
                      </a:r>
                      <a:r>
                        <a:rPr kumimoji="0" lang="en-US" altLang="zh-CN"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   </a:t>
                      </a:r>
                      <a:r>
                        <a:rPr kumimoji="0" lang="zh-CN" alt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的情景</a:t>
                      </a:r>
                      <a:r>
                        <a:rPr kumimoji="0" lang="en-US" altLang="ja-JP"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rPr>
                        <a:t>)</a:t>
                      </a:r>
                      <a:endParaRPr kumimoji="0" lang="en-US" sz="24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MS PGothic"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0000"/>
                        </a:gs>
                        <a:gs pos="100000">
                          <a:srgbClr val="760000"/>
                        </a:gs>
                      </a:gsLst>
                      <a:path path="shape">
                        <a:fillToRect l="50000" t="50000" r="50000" b="50000"/>
                      </a:path>
                    </a:gradFill>
                  </a:tcPr>
                </a:tc>
              </a:tr>
            </a:tbl>
          </a:graphicData>
        </a:graphic>
      </p:graphicFrame>
      <p:sp>
        <p:nvSpPr>
          <p:cNvPr id="22545" name="Freeform 17"/>
          <p:cNvSpPr>
            <a:spLocks/>
          </p:cNvSpPr>
          <p:nvPr/>
        </p:nvSpPr>
        <p:spPr bwMode="auto">
          <a:xfrm rot="-1875398">
            <a:off x="5105400" y="3716338"/>
            <a:ext cx="2878138" cy="322262"/>
          </a:xfrm>
          <a:custGeom>
            <a:avLst/>
            <a:gdLst>
              <a:gd name="T0" fmla="*/ 2878138 w 1813"/>
              <a:gd name="T1" fmla="*/ 0 h 203"/>
              <a:gd name="T2" fmla="*/ 2749550 w 1813"/>
              <a:gd name="T3" fmla="*/ 33337 h 203"/>
              <a:gd name="T4" fmla="*/ 2571750 w 1813"/>
              <a:gd name="T5" fmla="*/ 112712 h 203"/>
              <a:gd name="T6" fmla="*/ 2170113 w 1813"/>
              <a:gd name="T7" fmla="*/ 177800 h 203"/>
              <a:gd name="T8" fmla="*/ 1141413 w 1813"/>
              <a:gd name="T9" fmla="*/ 322262 h 203"/>
              <a:gd name="T10" fmla="*/ 225425 w 1813"/>
              <a:gd name="T11" fmla="*/ 306387 h 203"/>
              <a:gd name="T12" fmla="*/ 0 w 1813"/>
              <a:gd name="T13" fmla="*/ 209550 h 2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143378" name="Text Box 18"/>
          <p:cNvSpPr txBox="1">
            <a:spLocks noChangeArrowheads="1"/>
          </p:cNvSpPr>
          <p:nvPr/>
        </p:nvSpPr>
        <p:spPr bwMode="auto">
          <a:xfrm>
            <a:off x="2339975" y="1335088"/>
            <a:ext cx="4435475"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gn="ctr" defTabSz="914400" eaLnBrk="0" fontAlgn="base" hangingPunct="0">
              <a:spcBef>
                <a:spcPct val="0"/>
              </a:spcBef>
              <a:spcAft>
                <a:spcPct val="0"/>
              </a:spcAft>
            </a:pPr>
            <a:r>
              <a:rPr lang="zh-CN" altLang="en-US" b="1">
                <a:solidFill>
                  <a:srgbClr val="FFFFFF"/>
                </a:solidFill>
              </a:rPr>
              <a:t>讲台或平台的前面</a:t>
            </a:r>
            <a:endParaRPr lang="en-US" b="1">
              <a:solidFill>
                <a:srgbClr val="FFFFFF"/>
              </a:solidFill>
            </a:endParaRPr>
          </a:p>
        </p:txBody>
      </p:sp>
      <p:sp>
        <p:nvSpPr>
          <p:cNvPr id="143379" name="Text Box 19"/>
          <p:cNvSpPr txBox="1">
            <a:spLocks noChangeArrowheads="1"/>
          </p:cNvSpPr>
          <p:nvPr/>
        </p:nvSpPr>
        <p:spPr bwMode="auto">
          <a:xfrm>
            <a:off x="8375650" y="76200"/>
            <a:ext cx="692150" cy="457200"/>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buFont typeface="Wingdings" charset="0"/>
              <a:defRPr sz="2000">
                <a:solidFill>
                  <a:schemeClr val="tx1"/>
                </a:solidFill>
                <a:latin typeface="Arial" charset="0"/>
                <a:ea typeface="MS PGothic" charset="0"/>
                <a:cs typeface="MS PGothic" charset="0"/>
              </a:defRPr>
            </a:lvl6pPr>
            <a:lvl7pPr eaLnBrk="0" hangingPunct="0">
              <a:buFont typeface="Wingdings" charset="0"/>
              <a:defRPr sz="2000">
                <a:solidFill>
                  <a:schemeClr val="tx1"/>
                </a:solidFill>
                <a:latin typeface="Arial" charset="0"/>
                <a:ea typeface="MS PGothic" charset="0"/>
                <a:cs typeface="MS PGothic" charset="0"/>
              </a:defRPr>
            </a:lvl7pPr>
            <a:lvl8pPr eaLnBrk="0" hangingPunct="0">
              <a:buFont typeface="Wingdings" charset="0"/>
              <a:defRPr sz="2000">
                <a:solidFill>
                  <a:schemeClr val="tx1"/>
                </a:solidFill>
                <a:latin typeface="Arial" charset="0"/>
                <a:ea typeface="MS PGothic" charset="0"/>
                <a:cs typeface="MS PGothic" charset="0"/>
              </a:defRPr>
            </a:lvl8pPr>
            <a:lvl9pPr eaLnBrk="0" hangingPunct="0">
              <a:buFont typeface="Wingdings" charset="0"/>
              <a:defRPr sz="2000">
                <a:solidFill>
                  <a:schemeClr val="tx1"/>
                </a:solidFill>
                <a:latin typeface="Arial" charset="0"/>
                <a:ea typeface="MS PGothic" charset="0"/>
                <a:cs typeface="MS PGothic" charset="0"/>
              </a:defRPr>
            </a:lvl9pPr>
          </a:lstStyle>
          <a:p>
            <a:pPr defTabSz="914400" eaLnBrk="0" fontAlgn="base" hangingPunct="0">
              <a:spcBef>
                <a:spcPct val="0"/>
              </a:spcBef>
              <a:spcAft>
                <a:spcPct val="0"/>
              </a:spcAft>
              <a:defRPr/>
            </a:pPr>
            <a:r>
              <a:rPr lang="en-US" sz="2400" b="1" smtClean="0">
                <a:solidFill>
                  <a:srgbClr val="FFFFFF"/>
                </a:solidFill>
              </a:rPr>
              <a:t>113</a:t>
            </a:r>
            <a:endParaRPr lang="en-US" sz="2400" smtClean="0">
              <a:solidFill>
                <a:srgbClr val="FFFFFF"/>
              </a:solidFill>
            </a:endParaRPr>
          </a:p>
        </p:txBody>
      </p:sp>
      <p:sp>
        <p:nvSpPr>
          <p:cNvPr id="143380" name="Text Box 20"/>
          <p:cNvSpPr txBox="1">
            <a:spLocks noChangeArrowheads="1"/>
          </p:cNvSpPr>
          <p:nvPr/>
        </p:nvSpPr>
        <p:spPr bwMode="auto">
          <a:xfrm>
            <a:off x="2133600" y="6400800"/>
            <a:ext cx="7010400" cy="3667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buFont typeface="Wingdings" charset="0"/>
              <a:defRPr sz="2000">
                <a:solidFill>
                  <a:schemeClr val="tx1"/>
                </a:solidFill>
                <a:latin typeface="Arial" charset="0"/>
                <a:ea typeface="MS PGothic" charset="0"/>
                <a:cs typeface="MS PGothic" charset="0"/>
              </a:defRPr>
            </a:lvl6pPr>
            <a:lvl7pPr eaLnBrk="0" hangingPunct="0">
              <a:buFont typeface="Wingdings" charset="0"/>
              <a:defRPr sz="2000">
                <a:solidFill>
                  <a:schemeClr val="tx1"/>
                </a:solidFill>
                <a:latin typeface="Arial" charset="0"/>
                <a:ea typeface="MS PGothic" charset="0"/>
                <a:cs typeface="MS PGothic" charset="0"/>
              </a:defRPr>
            </a:lvl7pPr>
            <a:lvl8pPr eaLnBrk="0" hangingPunct="0">
              <a:buFont typeface="Wingdings" charset="0"/>
              <a:defRPr sz="2000">
                <a:solidFill>
                  <a:schemeClr val="tx1"/>
                </a:solidFill>
                <a:latin typeface="Arial" charset="0"/>
                <a:ea typeface="MS PGothic" charset="0"/>
                <a:cs typeface="MS PGothic" charset="0"/>
              </a:defRPr>
            </a:lvl8pPr>
            <a:lvl9pPr eaLnBrk="0" hangingPunct="0">
              <a:buFont typeface="Wingdings" charset="0"/>
              <a:defRPr sz="2000">
                <a:solidFill>
                  <a:schemeClr val="tx1"/>
                </a:solidFill>
                <a:latin typeface="Arial" charset="0"/>
                <a:ea typeface="MS PGothic" charset="0"/>
                <a:cs typeface="MS PGothic" charset="0"/>
              </a:defRPr>
            </a:lvl9pPr>
          </a:lstStyle>
          <a:p>
            <a:pPr algn="r" defTabSz="914400" eaLnBrk="0" fontAlgn="base" hangingPunct="0">
              <a:spcBef>
                <a:spcPct val="0"/>
              </a:spcBef>
              <a:spcAft>
                <a:spcPct val="0"/>
              </a:spcAft>
              <a:defRPr/>
            </a:pPr>
            <a:r>
              <a:rPr lang="en-US" sz="1800" b="1" smtClean="0">
                <a:solidFill>
                  <a:srgbClr val="FFFFFF"/>
                </a:solidFill>
              </a:rPr>
              <a:t>Grant &amp; Reed, </a:t>
            </a:r>
            <a:r>
              <a:rPr lang="en-US" sz="1800" b="1" i="1" smtClean="0">
                <a:solidFill>
                  <a:srgbClr val="FFFFFF"/>
                </a:solidFill>
              </a:rPr>
              <a:t>Telling Stories to Touch the Heart</a:t>
            </a:r>
            <a:r>
              <a:rPr lang="en-US" sz="1800" b="1" smtClean="0">
                <a:solidFill>
                  <a:srgbClr val="FFFFFF"/>
                </a:solidFill>
              </a:rPr>
              <a:t>, 69-70</a:t>
            </a:r>
            <a:endParaRPr lang="en-US" sz="1800" smtClean="0">
              <a:solidFill>
                <a:srgbClr val="FFFFFF"/>
              </a:solidFill>
            </a:endParaRPr>
          </a:p>
        </p:txBody>
      </p:sp>
      <p:sp>
        <p:nvSpPr>
          <p:cNvPr id="22549" name="Freeform 21"/>
          <p:cNvSpPr>
            <a:spLocks/>
          </p:cNvSpPr>
          <p:nvPr/>
        </p:nvSpPr>
        <p:spPr bwMode="auto">
          <a:xfrm>
            <a:off x="5638800" y="4681538"/>
            <a:ext cx="1993900" cy="271462"/>
          </a:xfrm>
          <a:custGeom>
            <a:avLst/>
            <a:gdLst>
              <a:gd name="T0" fmla="*/ 1993900 w 1813"/>
              <a:gd name="T1" fmla="*/ 0 h 203"/>
              <a:gd name="T2" fmla="*/ 1904818 w 1813"/>
              <a:gd name="T3" fmla="*/ 28082 h 203"/>
              <a:gd name="T4" fmla="*/ 1781643 w 1813"/>
              <a:gd name="T5" fmla="*/ 94945 h 203"/>
              <a:gd name="T6" fmla="*/ 1503398 w 1813"/>
              <a:gd name="T7" fmla="*/ 149772 h 203"/>
              <a:gd name="T8" fmla="*/ 790741 w 1813"/>
              <a:gd name="T9" fmla="*/ 271462 h 203"/>
              <a:gd name="T10" fmla="*/ 156169 w 1813"/>
              <a:gd name="T11" fmla="*/ 258089 h 203"/>
              <a:gd name="T12" fmla="*/ 0 w 1813"/>
              <a:gd name="T13" fmla="*/ 176517 h 2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22550" name="Oval 22"/>
          <p:cNvSpPr>
            <a:spLocks noChangeArrowheads="1"/>
          </p:cNvSpPr>
          <p:nvPr/>
        </p:nvSpPr>
        <p:spPr bwMode="auto">
          <a:xfrm>
            <a:off x="5105400" y="4343400"/>
            <a:ext cx="533400" cy="609600"/>
          </a:xfrm>
          <a:prstGeom prst="ellipse">
            <a:avLst/>
          </a:prstGeom>
          <a:solidFill>
            <a:srgbClr val="000000"/>
          </a:solidFill>
          <a:ln w="9525">
            <a:solidFill>
              <a:schemeClr val="tx1"/>
            </a:solidFill>
            <a:round/>
            <a:headEnd/>
            <a:tailEnd/>
          </a:ln>
        </p:spPr>
        <p:txBody>
          <a:bodyPr wrap="none" anchor="ctr"/>
          <a:lstStyle/>
          <a:p>
            <a:pPr algn="ctr" defTabSz="914400" eaLnBrk="0" fontAlgn="base" hangingPunct="0">
              <a:spcBef>
                <a:spcPct val="0"/>
              </a:spcBef>
              <a:spcAft>
                <a:spcPct val="0"/>
              </a:spcAft>
            </a:pPr>
            <a:r>
              <a:rPr lang="en-US" sz="2800" b="1">
                <a:solidFill>
                  <a:srgbClr val="FFFFFF"/>
                </a:solidFill>
                <a:latin typeface="Arial" charset="0"/>
                <a:ea typeface="ＭＳ Ｐゴシック" charset="0"/>
                <a:cs typeface="MS PGothic" charset="0"/>
              </a:rPr>
              <a:t>1</a:t>
            </a:r>
            <a:endParaRPr lang="en-US" sz="2400">
              <a:solidFill>
                <a:srgbClr val="FFFFFF"/>
              </a:solidFill>
              <a:latin typeface="Arial" charset="0"/>
              <a:ea typeface="ＭＳ Ｐゴシック" charset="0"/>
              <a:cs typeface="MS PGothic" charset="0"/>
            </a:endParaRPr>
          </a:p>
        </p:txBody>
      </p:sp>
      <p:sp>
        <p:nvSpPr>
          <p:cNvPr id="22551" name="Freeform 23"/>
          <p:cNvSpPr>
            <a:spLocks/>
          </p:cNvSpPr>
          <p:nvPr/>
        </p:nvSpPr>
        <p:spPr bwMode="auto">
          <a:xfrm rot="532070">
            <a:off x="3252788" y="2859088"/>
            <a:ext cx="4241800" cy="398462"/>
          </a:xfrm>
          <a:custGeom>
            <a:avLst/>
            <a:gdLst>
              <a:gd name="T0" fmla="*/ 4241800 w 1813"/>
              <a:gd name="T1" fmla="*/ 0 h 203"/>
              <a:gd name="T2" fmla="*/ 4052288 w 1813"/>
              <a:gd name="T3" fmla="*/ 41220 h 203"/>
              <a:gd name="T4" fmla="*/ 3790246 w 1813"/>
              <a:gd name="T5" fmla="*/ 139364 h 203"/>
              <a:gd name="T6" fmla="*/ 3198313 w 1813"/>
              <a:gd name="T7" fmla="*/ 219841 h 203"/>
              <a:gd name="T8" fmla="*/ 1682214 w 1813"/>
              <a:gd name="T9" fmla="*/ 398462 h 203"/>
              <a:gd name="T10" fmla="*/ 332231 w 1813"/>
              <a:gd name="T11" fmla="*/ 378833 h 203"/>
              <a:gd name="T12" fmla="*/ 0 w 1813"/>
              <a:gd name="T13" fmla="*/ 259098 h 2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22552" name="Oval 24"/>
          <p:cNvSpPr>
            <a:spLocks noChangeArrowheads="1"/>
          </p:cNvSpPr>
          <p:nvPr/>
        </p:nvSpPr>
        <p:spPr bwMode="auto">
          <a:xfrm>
            <a:off x="7391400" y="2667000"/>
            <a:ext cx="533400" cy="609600"/>
          </a:xfrm>
          <a:prstGeom prst="ellipse">
            <a:avLst/>
          </a:prstGeom>
          <a:solidFill>
            <a:srgbClr val="000000"/>
          </a:solidFill>
          <a:ln w="9525">
            <a:solidFill>
              <a:schemeClr val="tx1"/>
            </a:solidFill>
            <a:round/>
            <a:headEnd/>
            <a:tailEnd/>
          </a:ln>
        </p:spPr>
        <p:txBody>
          <a:bodyPr wrap="none" anchor="ctr"/>
          <a:lstStyle/>
          <a:p>
            <a:pPr algn="ctr" defTabSz="914400" eaLnBrk="0" fontAlgn="base" hangingPunct="0">
              <a:spcBef>
                <a:spcPct val="0"/>
              </a:spcBef>
              <a:spcAft>
                <a:spcPct val="0"/>
              </a:spcAft>
            </a:pPr>
            <a:r>
              <a:rPr lang="en-US" sz="2800" b="1">
                <a:solidFill>
                  <a:srgbClr val="FFFFFF"/>
                </a:solidFill>
                <a:latin typeface="Arial" charset="0"/>
                <a:ea typeface="ＭＳ Ｐゴシック" charset="0"/>
                <a:cs typeface="MS PGothic" charset="0"/>
              </a:rPr>
              <a:t>2</a:t>
            </a:r>
            <a:endParaRPr lang="en-US" sz="2400">
              <a:solidFill>
                <a:srgbClr val="FFFFFF"/>
              </a:solidFill>
              <a:latin typeface="Arial" charset="0"/>
              <a:ea typeface="ＭＳ Ｐゴシック" charset="0"/>
              <a:cs typeface="MS PGothic" charset="0"/>
            </a:endParaRPr>
          </a:p>
        </p:txBody>
      </p:sp>
      <p:sp>
        <p:nvSpPr>
          <p:cNvPr id="22554" name="Oval 26"/>
          <p:cNvSpPr>
            <a:spLocks noChangeArrowheads="1"/>
          </p:cNvSpPr>
          <p:nvPr/>
        </p:nvSpPr>
        <p:spPr bwMode="auto">
          <a:xfrm>
            <a:off x="7391400" y="4267200"/>
            <a:ext cx="533400" cy="609600"/>
          </a:xfrm>
          <a:prstGeom prst="ellipse">
            <a:avLst/>
          </a:prstGeom>
          <a:solidFill>
            <a:srgbClr val="000000"/>
          </a:solidFill>
          <a:ln w="9525">
            <a:solidFill>
              <a:schemeClr val="tx1"/>
            </a:solidFill>
            <a:round/>
            <a:headEnd/>
            <a:tailEnd/>
          </a:ln>
        </p:spPr>
        <p:txBody>
          <a:bodyPr wrap="none" anchor="ctr"/>
          <a:lstStyle/>
          <a:p>
            <a:pPr algn="ctr" defTabSz="914400" eaLnBrk="0" fontAlgn="base" hangingPunct="0">
              <a:spcBef>
                <a:spcPct val="0"/>
              </a:spcBef>
              <a:spcAft>
                <a:spcPct val="0"/>
              </a:spcAft>
            </a:pPr>
            <a:endParaRPr lang="en-US" sz="2800" b="1">
              <a:solidFill>
                <a:srgbClr val="FFFFFF"/>
              </a:solidFill>
              <a:latin typeface="Arial" charset="0"/>
              <a:ea typeface="ＭＳ Ｐゴシック" charset="0"/>
              <a:cs typeface="MS PGothic" charset="0"/>
            </a:endParaRPr>
          </a:p>
        </p:txBody>
      </p:sp>
      <p:sp>
        <p:nvSpPr>
          <p:cNvPr id="22555" name="Freeform 27"/>
          <p:cNvSpPr>
            <a:spLocks/>
          </p:cNvSpPr>
          <p:nvPr/>
        </p:nvSpPr>
        <p:spPr bwMode="auto">
          <a:xfrm rot="527419">
            <a:off x="3255963" y="2595563"/>
            <a:ext cx="1914525" cy="292100"/>
          </a:xfrm>
          <a:custGeom>
            <a:avLst/>
            <a:gdLst>
              <a:gd name="T0" fmla="*/ 1914525 w 1813"/>
              <a:gd name="T1" fmla="*/ 0 h 203"/>
              <a:gd name="T2" fmla="*/ 1828989 w 1813"/>
              <a:gd name="T3" fmla="*/ 30217 h 203"/>
              <a:gd name="T4" fmla="*/ 1710717 w 1813"/>
              <a:gd name="T5" fmla="*/ 102163 h 203"/>
              <a:gd name="T6" fmla="*/ 1443550 w 1813"/>
              <a:gd name="T7" fmla="*/ 161159 h 203"/>
              <a:gd name="T8" fmla="*/ 759263 w 1813"/>
              <a:gd name="T9" fmla="*/ 292100 h 203"/>
              <a:gd name="T10" fmla="*/ 149952 w 1813"/>
              <a:gd name="T11" fmla="*/ 277711 h 203"/>
              <a:gd name="T12" fmla="*/ 0 w 1813"/>
              <a:gd name="T13" fmla="*/ 189937 h 2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22556" name="Freeform 28"/>
          <p:cNvSpPr>
            <a:spLocks/>
          </p:cNvSpPr>
          <p:nvPr/>
        </p:nvSpPr>
        <p:spPr bwMode="auto">
          <a:xfrm rot="10623814">
            <a:off x="1728788" y="2486025"/>
            <a:ext cx="3406775" cy="322263"/>
          </a:xfrm>
          <a:custGeom>
            <a:avLst/>
            <a:gdLst>
              <a:gd name="T0" fmla="*/ 3406775 w 1813"/>
              <a:gd name="T1" fmla="*/ 0 h 203"/>
              <a:gd name="T2" fmla="*/ 3254569 w 1813"/>
              <a:gd name="T3" fmla="*/ 33338 h 203"/>
              <a:gd name="T4" fmla="*/ 3044112 w 1813"/>
              <a:gd name="T5" fmla="*/ 112713 h 203"/>
              <a:gd name="T6" fmla="*/ 2568705 w 1813"/>
              <a:gd name="T7" fmla="*/ 177800 h 203"/>
              <a:gd name="T8" fmla="*/ 1351060 w 1813"/>
              <a:gd name="T9" fmla="*/ 322263 h 203"/>
              <a:gd name="T10" fmla="*/ 266830 w 1813"/>
              <a:gd name="T11" fmla="*/ 306388 h 203"/>
              <a:gd name="T12" fmla="*/ 0 w 1813"/>
              <a:gd name="T13" fmla="*/ 209550 h 2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13" h="203">
                <a:moveTo>
                  <a:pt x="1813" y="0"/>
                </a:moveTo>
                <a:cubicBezTo>
                  <a:pt x="1786" y="8"/>
                  <a:pt x="1758" y="11"/>
                  <a:pt x="1732" y="21"/>
                </a:cubicBezTo>
                <a:cubicBezTo>
                  <a:pt x="1693" y="35"/>
                  <a:pt x="1661" y="59"/>
                  <a:pt x="1620" y="71"/>
                </a:cubicBezTo>
                <a:cubicBezTo>
                  <a:pt x="1537" y="93"/>
                  <a:pt x="1450" y="95"/>
                  <a:pt x="1367" y="112"/>
                </a:cubicBezTo>
                <a:cubicBezTo>
                  <a:pt x="1151" y="154"/>
                  <a:pt x="938" y="190"/>
                  <a:pt x="719" y="203"/>
                </a:cubicBezTo>
                <a:cubicBezTo>
                  <a:pt x="526" y="199"/>
                  <a:pt x="334" y="199"/>
                  <a:pt x="142" y="193"/>
                </a:cubicBezTo>
                <a:cubicBezTo>
                  <a:pt x="104" y="191"/>
                  <a:pt x="24" y="156"/>
                  <a:pt x="0" y="132"/>
                </a:cubicBezTo>
              </a:path>
            </a:pathLst>
          </a:custGeom>
          <a:noFill/>
          <a:ln w="76200" cmpd="sng">
            <a:solidFill>
              <a:schemeClr val="tx1"/>
            </a:solidFill>
            <a:round/>
            <a:headEnd/>
            <a:tailEnd/>
          </a:ln>
          <a:effectLst>
            <a:outerShdw blurRad="63500" dist="107763" dir="8100000" algn="ctr" rotWithShape="0">
              <a:srgbClr val="000000">
                <a:alpha val="74997"/>
              </a:srgbClr>
            </a:outerShdw>
          </a:effectLst>
          <a:extLst>
            <a:ext uri="{909E8E84-426E-40dd-AFC4-6F175D3DCCD1}">
              <a14:hiddenFill xmlns:a14="http://schemas.microsoft.com/office/drawing/2010/main">
                <a:solidFill>
                  <a:srgbClr val="FFFFFF"/>
                </a:solidFill>
              </a14:hiddenFill>
            </a:ext>
          </a:extLst>
        </p:spPr>
        <p:txBody>
          <a:bodyPr wrap="none" anchor="ctr"/>
          <a:lstStyle/>
          <a:p>
            <a:pPr defTabSz="914400" eaLnBrk="0" fontAlgn="base" hangingPunct="0">
              <a:spcBef>
                <a:spcPct val="0"/>
              </a:spcBef>
              <a:spcAft>
                <a:spcPct val="0"/>
              </a:spcAft>
              <a:defRPr/>
            </a:pPr>
            <a:endParaRPr lang="en-US" sz="2400">
              <a:solidFill>
                <a:srgbClr val="FFFFFF"/>
              </a:solidFill>
              <a:latin typeface="Arial" charset="0"/>
              <a:ea typeface="MS PGothic" charset="0"/>
              <a:cs typeface="MS PGothic" charset="0"/>
            </a:endParaRPr>
          </a:p>
        </p:txBody>
      </p:sp>
      <p:sp>
        <p:nvSpPr>
          <p:cNvPr id="22557" name="Oval 29"/>
          <p:cNvSpPr>
            <a:spLocks noChangeArrowheads="1"/>
          </p:cNvSpPr>
          <p:nvPr/>
        </p:nvSpPr>
        <p:spPr bwMode="auto">
          <a:xfrm>
            <a:off x="5105400" y="2209800"/>
            <a:ext cx="533400" cy="609600"/>
          </a:xfrm>
          <a:prstGeom prst="ellipse">
            <a:avLst/>
          </a:prstGeom>
          <a:solidFill>
            <a:srgbClr val="000000"/>
          </a:solidFill>
          <a:ln w="9525">
            <a:solidFill>
              <a:schemeClr val="tx1"/>
            </a:solidFill>
            <a:round/>
            <a:headEnd/>
            <a:tailEnd/>
          </a:ln>
        </p:spPr>
        <p:txBody>
          <a:bodyPr wrap="none" anchor="ctr"/>
          <a:lstStyle/>
          <a:p>
            <a:pPr algn="ctr" defTabSz="914400" eaLnBrk="0" fontAlgn="base" hangingPunct="0">
              <a:spcBef>
                <a:spcPct val="0"/>
              </a:spcBef>
              <a:spcAft>
                <a:spcPct val="0"/>
              </a:spcAft>
            </a:pPr>
            <a:r>
              <a:rPr lang="en-US" sz="2800" b="1">
                <a:solidFill>
                  <a:srgbClr val="FFFFFF"/>
                </a:solidFill>
                <a:latin typeface="Arial" charset="0"/>
                <a:ea typeface="ＭＳ Ｐゴシック" charset="0"/>
                <a:cs typeface="MS PGothic" charset="0"/>
              </a:rPr>
              <a:t>4</a:t>
            </a:r>
          </a:p>
        </p:txBody>
      </p:sp>
      <p:sp>
        <p:nvSpPr>
          <p:cNvPr id="22558" name="Oval 30"/>
          <p:cNvSpPr>
            <a:spLocks noChangeArrowheads="1"/>
          </p:cNvSpPr>
          <p:nvPr/>
        </p:nvSpPr>
        <p:spPr bwMode="auto">
          <a:xfrm>
            <a:off x="1524000" y="2514600"/>
            <a:ext cx="533400" cy="609600"/>
          </a:xfrm>
          <a:prstGeom prst="ellipse">
            <a:avLst/>
          </a:prstGeom>
          <a:solidFill>
            <a:srgbClr val="000000"/>
          </a:solidFill>
          <a:ln w="9525">
            <a:solidFill>
              <a:schemeClr val="tx1"/>
            </a:solidFill>
            <a:round/>
            <a:headEnd/>
            <a:tailEnd/>
          </a:ln>
        </p:spPr>
        <p:txBody>
          <a:bodyPr wrap="none" anchor="ctr"/>
          <a:lstStyle/>
          <a:p>
            <a:pPr algn="ctr" defTabSz="914400" eaLnBrk="0" fontAlgn="base" hangingPunct="0">
              <a:spcBef>
                <a:spcPct val="0"/>
              </a:spcBef>
              <a:spcAft>
                <a:spcPct val="0"/>
              </a:spcAft>
            </a:pPr>
            <a:r>
              <a:rPr lang="en-US" sz="2800" b="1">
                <a:solidFill>
                  <a:srgbClr val="FFFFFF"/>
                </a:solidFill>
                <a:latin typeface="Arial" charset="0"/>
                <a:ea typeface="ＭＳ Ｐゴシック" charset="0"/>
                <a:cs typeface="MS PGothic" charset="0"/>
              </a:rPr>
              <a:t>5</a:t>
            </a:r>
          </a:p>
        </p:txBody>
      </p:sp>
      <p:sp>
        <p:nvSpPr>
          <p:cNvPr id="22553" name="Oval 25"/>
          <p:cNvSpPr>
            <a:spLocks noChangeArrowheads="1"/>
          </p:cNvSpPr>
          <p:nvPr/>
        </p:nvSpPr>
        <p:spPr bwMode="auto">
          <a:xfrm>
            <a:off x="2819400" y="2286000"/>
            <a:ext cx="533400" cy="609600"/>
          </a:xfrm>
          <a:prstGeom prst="ellipse">
            <a:avLst/>
          </a:prstGeom>
          <a:solidFill>
            <a:srgbClr val="000000"/>
          </a:solidFill>
          <a:ln w="9525">
            <a:solidFill>
              <a:schemeClr val="tx1"/>
            </a:solidFill>
            <a:round/>
            <a:headEnd/>
            <a:tailEnd/>
          </a:ln>
        </p:spPr>
        <p:txBody>
          <a:bodyPr wrap="none" anchor="ctr"/>
          <a:lstStyle/>
          <a:p>
            <a:pPr algn="ctr" defTabSz="914400" eaLnBrk="0" fontAlgn="base" hangingPunct="0">
              <a:spcBef>
                <a:spcPct val="0"/>
              </a:spcBef>
              <a:spcAft>
                <a:spcPct val="0"/>
              </a:spcAft>
            </a:pPr>
            <a:r>
              <a:rPr lang="en-US" sz="2800" b="1">
                <a:solidFill>
                  <a:srgbClr val="FFFFFF"/>
                </a:solidFill>
                <a:latin typeface="Arial" charset="0"/>
                <a:ea typeface="ＭＳ Ｐゴシック" charset="0"/>
                <a:cs typeface="MS PGothic" charset="0"/>
              </a:rPr>
              <a:t>3</a:t>
            </a:r>
          </a:p>
        </p:txBody>
      </p:sp>
    </p:spTree>
    <p:extLst>
      <p:ext uri="{BB962C8B-B14F-4D97-AF65-F5344CB8AC3E}">
        <p14:creationId xmlns:p14="http://schemas.microsoft.com/office/powerpoint/2010/main" val="31204102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54"/>
                                        </p:tgtEl>
                                        <p:attrNameLst>
                                          <p:attrName>style.visibility</p:attrName>
                                        </p:attrNameLst>
                                      </p:cBhvr>
                                      <p:to>
                                        <p:strVal val="visible"/>
                                      </p:to>
                                    </p:set>
                                    <p:animEffect transition="in" filter="dissolve">
                                      <p:cBhvr>
                                        <p:cTn id="7" dur="500"/>
                                        <p:tgtEl>
                                          <p:spTgt spid="225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2549"/>
                                        </p:tgtEl>
                                        <p:attrNameLst>
                                          <p:attrName>style.visibility</p:attrName>
                                        </p:attrNameLst>
                                      </p:cBhvr>
                                      <p:to>
                                        <p:strVal val="visible"/>
                                      </p:to>
                                    </p:set>
                                    <p:animEffect transition="in" filter="dissolve">
                                      <p:cBhvr>
                                        <p:cTn id="12" dur="500"/>
                                        <p:tgtEl>
                                          <p:spTgt spid="22549"/>
                                        </p:tgtEl>
                                      </p:cBhvr>
                                    </p:animEffect>
                                  </p:childTnLst>
                                </p:cTn>
                              </p:par>
                            </p:childTnLst>
                          </p:cTn>
                        </p:par>
                        <p:par>
                          <p:cTn id="13" fill="hold" nodeType="afterGroup">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2550"/>
                                        </p:tgtEl>
                                        <p:attrNameLst>
                                          <p:attrName>style.visibility</p:attrName>
                                        </p:attrNameLst>
                                      </p:cBhvr>
                                      <p:to>
                                        <p:strVal val="visible"/>
                                      </p:to>
                                    </p:set>
                                    <p:animEffect transition="in" filter="dissolve">
                                      <p:cBhvr>
                                        <p:cTn id="16" dur="500"/>
                                        <p:tgtEl>
                                          <p:spTgt spid="225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22545"/>
                                        </p:tgtEl>
                                        <p:attrNameLst>
                                          <p:attrName>style.visibility</p:attrName>
                                        </p:attrNameLst>
                                      </p:cBhvr>
                                      <p:to>
                                        <p:strVal val="visible"/>
                                      </p:to>
                                    </p:set>
                                    <p:animEffect transition="in" filter="dissolve">
                                      <p:cBhvr>
                                        <p:cTn id="21" dur="500"/>
                                        <p:tgtEl>
                                          <p:spTgt spid="22545"/>
                                        </p:tgtEl>
                                      </p:cBhvr>
                                    </p:animEffect>
                                  </p:childTnLst>
                                </p:cTn>
                              </p:par>
                            </p:childTnLst>
                          </p:cTn>
                        </p:par>
                        <p:par>
                          <p:cTn id="22" fill="hold" nodeType="afterGroup">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22552"/>
                                        </p:tgtEl>
                                        <p:attrNameLst>
                                          <p:attrName>style.visibility</p:attrName>
                                        </p:attrNameLst>
                                      </p:cBhvr>
                                      <p:to>
                                        <p:strVal val="visible"/>
                                      </p:to>
                                    </p:set>
                                    <p:animEffect transition="in" filter="dissolve">
                                      <p:cBhvr>
                                        <p:cTn id="25" dur="500"/>
                                        <p:tgtEl>
                                          <p:spTgt spid="2255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22551"/>
                                        </p:tgtEl>
                                        <p:attrNameLst>
                                          <p:attrName>style.visibility</p:attrName>
                                        </p:attrNameLst>
                                      </p:cBhvr>
                                      <p:to>
                                        <p:strVal val="visible"/>
                                      </p:to>
                                    </p:set>
                                    <p:animEffect transition="in" filter="dissolve">
                                      <p:cBhvr>
                                        <p:cTn id="30" dur="500"/>
                                        <p:tgtEl>
                                          <p:spTgt spid="22551"/>
                                        </p:tgtEl>
                                      </p:cBhvr>
                                    </p:animEffect>
                                  </p:childTnLst>
                                </p:cTn>
                              </p:par>
                            </p:childTnLst>
                          </p:cTn>
                        </p:par>
                        <p:par>
                          <p:cTn id="31" fill="hold" nodeType="afterGroup">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22553"/>
                                        </p:tgtEl>
                                        <p:attrNameLst>
                                          <p:attrName>style.visibility</p:attrName>
                                        </p:attrNameLst>
                                      </p:cBhvr>
                                      <p:to>
                                        <p:strVal val="visible"/>
                                      </p:to>
                                    </p:set>
                                    <p:animEffect transition="in" filter="dissolve">
                                      <p:cBhvr>
                                        <p:cTn id="34" dur="500"/>
                                        <p:tgtEl>
                                          <p:spTgt spid="2255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22555"/>
                                        </p:tgtEl>
                                        <p:attrNameLst>
                                          <p:attrName>style.visibility</p:attrName>
                                        </p:attrNameLst>
                                      </p:cBhvr>
                                      <p:to>
                                        <p:strVal val="visible"/>
                                      </p:to>
                                    </p:set>
                                    <p:animEffect transition="in" filter="dissolve">
                                      <p:cBhvr>
                                        <p:cTn id="39" dur="500"/>
                                        <p:tgtEl>
                                          <p:spTgt spid="22555"/>
                                        </p:tgtEl>
                                      </p:cBhvr>
                                    </p:animEffect>
                                  </p:childTnLst>
                                </p:cTn>
                              </p:par>
                            </p:childTnLst>
                          </p:cTn>
                        </p:par>
                        <p:par>
                          <p:cTn id="40" fill="hold" nodeType="afterGroup">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22557"/>
                                        </p:tgtEl>
                                        <p:attrNameLst>
                                          <p:attrName>style.visibility</p:attrName>
                                        </p:attrNameLst>
                                      </p:cBhvr>
                                      <p:to>
                                        <p:strVal val="visible"/>
                                      </p:to>
                                    </p:set>
                                    <p:animEffect transition="in" filter="dissolve">
                                      <p:cBhvr>
                                        <p:cTn id="43" dur="500"/>
                                        <p:tgtEl>
                                          <p:spTgt spid="2255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22556"/>
                                        </p:tgtEl>
                                        <p:attrNameLst>
                                          <p:attrName>style.visibility</p:attrName>
                                        </p:attrNameLst>
                                      </p:cBhvr>
                                      <p:to>
                                        <p:strVal val="visible"/>
                                      </p:to>
                                    </p:set>
                                    <p:animEffect transition="in" filter="dissolve">
                                      <p:cBhvr>
                                        <p:cTn id="48" dur="500"/>
                                        <p:tgtEl>
                                          <p:spTgt spid="22556"/>
                                        </p:tgtEl>
                                      </p:cBhvr>
                                    </p:animEffect>
                                  </p:childTnLst>
                                </p:cTn>
                              </p:par>
                            </p:childTnLst>
                          </p:cTn>
                        </p:par>
                        <p:par>
                          <p:cTn id="49" fill="hold" nodeType="afterGroup">
                            <p:stCondLst>
                              <p:cond delay="500"/>
                            </p:stCondLst>
                            <p:childTnLst>
                              <p:par>
                                <p:cTn id="50" presetID="9" presetClass="entr" presetSubtype="0" fill="hold" grpId="0" nodeType="afterEffect">
                                  <p:stCondLst>
                                    <p:cond delay="0"/>
                                  </p:stCondLst>
                                  <p:childTnLst>
                                    <p:set>
                                      <p:cBhvr>
                                        <p:cTn id="51" dur="1" fill="hold">
                                          <p:stCondLst>
                                            <p:cond delay="0"/>
                                          </p:stCondLst>
                                        </p:cTn>
                                        <p:tgtEl>
                                          <p:spTgt spid="22558"/>
                                        </p:tgtEl>
                                        <p:attrNameLst>
                                          <p:attrName>style.visibility</p:attrName>
                                        </p:attrNameLst>
                                      </p:cBhvr>
                                      <p:to>
                                        <p:strVal val="visible"/>
                                      </p:to>
                                    </p:set>
                                    <p:animEffect transition="in" filter="dissolve">
                                      <p:cBhvr>
                                        <p:cTn id="52" dur="500"/>
                                        <p:tgtEl>
                                          <p:spTgt spid="22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0" grpId="0" animBg="1"/>
      <p:bldP spid="22552" grpId="0" animBg="1"/>
      <p:bldP spid="22554" grpId="0" animBg="1"/>
      <p:bldP spid="22557" grpId="0" animBg="1"/>
      <p:bldP spid="22558" grpId="0" animBg="1"/>
      <p:bldP spid="2255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0882" name="Rectangle 2"/>
          <p:cNvSpPr>
            <a:spLocks noGrp="1" noChangeArrowheads="1"/>
          </p:cNvSpPr>
          <p:nvPr>
            <p:ph type="ctrTitle"/>
          </p:nvPr>
        </p:nvSpPr>
        <p:spPr>
          <a:xfrm>
            <a:off x="685800" y="2286000"/>
            <a:ext cx="7772400" cy="1143000"/>
          </a:xfrm>
        </p:spPr>
        <p:txBody>
          <a:bodyPr/>
          <a:lstStyle/>
          <a:p>
            <a:pPr eaLnBrk="1" hangingPunct="1"/>
            <a:r>
              <a:rPr lang="en-US">
                <a:latin typeface="Arial" charset="0"/>
              </a:rPr>
              <a:t>Black</a:t>
            </a:r>
          </a:p>
        </p:txBody>
      </p:sp>
    </p:spTree>
    <p:extLst>
      <p:ext uri="{BB962C8B-B14F-4D97-AF65-F5344CB8AC3E}">
        <p14:creationId xmlns:p14="http://schemas.microsoft.com/office/powerpoint/2010/main" val="27242592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400" fontAlgn="base">
              <a:spcBef>
                <a:spcPct val="0"/>
              </a:spcBef>
              <a:spcAft>
                <a:spcPct val="0"/>
              </a:spcAft>
            </a:pPr>
            <a:r>
              <a:rPr lang="zh-CN" altLang="en-US" sz="4000" dirty="0" smtClean="0">
                <a:solidFill>
                  <a:srgbClr val="FFFFFF"/>
                </a:solidFill>
                <a:ea typeface="SimSun" charset="0"/>
                <a:cs typeface="Arial" charset="0"/>
              </a:rPr>
              <a:t>免费获得该讲解</a:t>
            </a:r>
            <a:r>
              <a:rPr lang="en-US" sz="4000" dirty="0" smtClean="0">
                <a:solidFill>
                  <a:srgbClr val="FFFFFF"/>
                </a:solidFill>
                <a:ea typeface="SimSun" charset="0"/>
                <a:cs typeface="Arial" charset="0"/>
              </a:rPr>
              <a:t>!</a:t>
            </a:r>
            <a:endParaRPr lang="en-US" sz="1400" dirty="0" smtClean="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smtClean="0">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139773265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2" descr="DSS"/>
          <p:cNvPicPr>
            <a:picLocks noChangeAspect="1"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2971800" y="1279525"/>
            <a:ext cx="2438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b="1" u="sng">
                <a:solidFill>
                  <a:srgbClr val="FFFFFF"/>
                </a:solidFill>
              </a:rPr>
              <a:t>说教</a:t>
            </a:r>
            <a:endParaRPr lang="en-US" sz="3200" b="1" i="1" u="sng">
              <a:solidFill>
                <a:srgbClr val="FFFFFF"/>
              </a:solidFill>
              <a:latin typeface="Times New Roman" charset="0"/>
            </a:endParaRPr>
          </a:p>
        </p:txBody>
      </p:sp>
      <p:sp>
        <p:nvSpPr>
          <p:cNvPr id="35844" name="Rectangle 4"/>
          <p:cNvSpPr>
            <a:spLocks noGrp="1" noChangeArrowheads="1"/>
          </p:cNvSpPr>
          <p:nvPr>
            <p:ph type="title" idx="4294967295"/>
          </p:nvPr>
        </p:nvSpPr>
        <p:spPr>
          <a:xfrm>
            <a:off x="0" y="228600"/>
            <a:ext cx="9144000" cy="914400"/>
          </a:xfrm>
          <a:effectLst>
            <a:outerShdw blurRad="63500" dist="35921" dir="2700000" algn="ctr" rotWithShape="0">
              <a:schemeClr val="tx2">
                <a:alpha val="74997"/>
              </a:schemeClr>
            </a:outerShdw>
          </a:effectLst>
        </p:spPr>
        <p:txBody>
          <a:bodyPr/>
          <a:lstStyle/>
          <a:p>
            <a:pPr eaLnBrk="1" hangingPunct="1"/>
            <a:r>
              <a:rPr lang="zh-CN" altLang="en-US">
                <a:solidFill>
                  <a:schemeClr val="bg1"/>
                </a:solidFill>
                <a:latin typeface="Arial" charset="0"/>
                <a:cs typeface="ＭＳ Ｐゴシック" charset="0"/>
              </a:rPr>
              <a:t>用故事讲道</a:t>
            </a:r>
            <a:r>
              <a:rPr lang="zh-CN" altLang="en-US" b="1">
                <a:solidFill>
                  <a:schemeClr val="bg1"/>
                </a:solidFill>
                <a:latin typeface="Arial" charset="0"/>
                <a:cs typeface="ＭＳ Ｐゴシック" charset="0"/>
              </a:rPr>
              <a:t>的挑</a:t>
            </a:r>
            <a:r>
              <a:rPr lang="zh-CN" altLang="en-US">
                <a:solidFill>
                  <a:schemeClr val="bg1"/>
                </a:solidFill>
                <a:latin typeface="Arial" charset="0"/>
                <a:cs typeface="ＭＳ Ｐゴシック" charset="0"/>
              </a:rPr>
              <a:t>战</a:t>
            </a:r>
            <a:endParaRPr lang="en-US">
              <a:latin typeface="Arial" charset="0"/>
              <a:cs typeface="ＭＳ Ｐゴシック" charset="0"/>
            </a:endParaRPr>
          </a:p>
        </p:txBody>
      </p:sp>
      <p:sp>
        <p:nvSpPr>
          <p:cNvPr id="35845" name="Text Box 5"/>
          <p:cNvSpPr txBox="1">
            <a:spLocks noChangeArrowheads="1"/>
          </p:cNvSpPr>
          <p:nvPr/>
        </p:nvSpPr>
        <p:spPr bwMode="auto">
          <a:xfrm>
            <a:off x="5888038" y="1279525"/>
            <a:ext cx="2874962"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b="1" u="sng">
                <a:solidFill>
                  <a:srgbClr val="FFFFFF"/>
                </a:solidFill>
              </a:rPr>
              <a:t>叙事</a:t>
            </a:r>
            <a:endParaRPr lang="en-US" sz="3200" b="1" i="1" u="sng">
              <a:solidFill>
                <a:srgbClr val="FFFFFF"/>
              </a:solidFill>
              <a:latin typeface="Times New Roman" charset="0"/>
            </a:endParaRPr>
          </a:p>
        </p:txBody>
      </p:sp>
      <p:sp>
        <p:nvSpPr>
          <p:cNvPr id="35846" name="Text Box 6"/>
          <p:cNvSpPr txBox="1">
            <a:spLocks noChangeArrowheads="1"/>
          </p:cNvSpPr>
          <p:nvPr/>
        </p:nvSpPr>
        <p:spPr bwMode="auto">
          <a:xfrm>
            <a:off x="2971800" y="2270125"/>
            <a:ext cx="2743200"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较容易</a:t>
            </a:r>
            <a:endParaRPr lang="en-US" sz="2800" b="1" i="1">
              <a:solidFill>
                <a:srgbClr val="FFFFFF"/>
              </a:solidFill>
              <a:latin typeface="Times New Roman" charset="0"/>
            </a:endParaRPr>
          </a:p>
        </p:txBody>
      </p:sp>
      <p:sp>
        <p:nvSpPr>
          <p:cNvPr id="35847" name="Text Box 7"/>
          <p:cNvSpPr txBox="1">
            <a:spLocks noChangeArrowheads="1"/>
          </p:cNvSpPr>
          <p:nvPr/>
        </p:nvSpPr>
        <p:spPr bwMode="auto">
          <a:xfrm>
            <a:off x="5888038" y="2270125"/>
            <a:ext cx="3255962"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较困难</a:t>
            </a:r>
            <a:endParaRPr lang="en-US" sz="2800" b="1" i="1">
              <a:solidFill>
                <a:srgbClr val="FFFFFF"/>
              </a:solidFill>
              <a:latin typeface="Times New Roman" charset="0"/>
            </a:endParaRPr>
          </a:p>
        </p:txBody>
      </p:sp>
      <p:sp>
        <p:nvSpPr>
          <p:cNvPr id="35848" name="Text Box 8"/>
          <p:cNvSpPr txBox="1">
            <a:spLocks noChangeArrowheads="1"/>
          </p:cNvSpPr>
          <p:nvPr/>
        </p:nvSpPr>
        <p:spPr bwMode="auto">
          <a:xfrm>
            <a:off x="2971800" y="3260725"/>
            <a:ext cx="2438400"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两位</a:t>
            </a:r>
            <a:endParaRPr lang="en-US" sz="2800" b="1" i="1">
              <a:solidFill>
                <a:srgbClr val="FFFFFF"/>
              </a:solidFill>
              <a:latin typeface="Times New Roman" charset="0"/>
            </a:endParaRPr>
          </a:p>
        </p:txBody>
      </p:sp>
      <p:sp>
        <p:nvSpPr>
          <p:cNvPr id="35849" name="Text Box 9"/>
          <p:cNvSpPr txBox="1">
            <a:spLocks noChangeArrowheads="1"/>
          </p:cNvSpPr>
          <p:nvPr/>
        </p:nvSpPr>
        <p:spPr bwMode="auto">
          <a:xfrm>
            <a:off x="5888038" y="3260725"/>
            <a:ext cx="3255962"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两位或多</a:t>
            </a:r>
            <a:endParaRPr lang="en-US" sz="2800" b="1" i="1">
              <a:solidFill>
                <a:srgbClr val="FFFFFF"/>
              </a:solidFill>
              <a:latin typeface="Times New Roman" charset="0"/>
            </a:endParaRPr>
          </a:p>
        </p:txBody>
      </p:sp>
      <p:sp>
        <p:nvSpPr>
          <p:cNvPr id="35850" name="Text Box 10"/>
          <p:cNvSpPr txBox="1">
            <a:spLocks noChangeArrowheads="1"/>
          </p:cNvSpPr>
          <p:nvPr/>
        </p:nvSpPr>
        <p:spPr bwMode="auto">
          <a:xfrm>
            <a:off x="2971800" y="4267200"/>
            <a:ext cx="2438400"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明确表达</a:t>
            </a:r>
            <a:endParaRPr lang="en-US" sz="2800" b="1" i="1">
              <a:solidFill>
                <a:srgbClr val="FFFFFF"/>
              </a:solidFill>
              <a:latin typeface="Times New Roman" charset="0"/>
            </a:endParaRPr>
          </a:p>
        </p:txBody>
      </p:sp>
      <p:sp>
        <p:nvSpPr>
          <p:cNvPr id="35851" name="Text Box 11"/>
          <p:cNvSpPr txBox="1">
            <a:spLocks noChangeArrowheads="1"/>
          </p:cNvSpPr>
          <p:nvPr/>
        </p:nvSpPr>
        <p:spPr bwMode="auto">
          <a:xfrm>
            <a:off x="5888038" y="4267200"/>
            <a:ext cx="3255962"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隐含</a:t>
            </a:r>
            <a:endParaRPr lang="en-US" sz="2800" b="1" i="1">
              <a:solidFill>
                <a:srgbClr val="FFFFFF"/>
              </a:solidFill>
              <a:latin typeface="Times New Roman" charset="0"/>
            </a:endParaRPr>
          </a:p>
        </p:txBody>
      </p:sp>
      <p:sp>
        <p:nvSpPr>
          <p:cNvPr id="35852" name="Text Box 12"/>
          <p:cNvSpPr txBox="1">
            <a:spLocks noChangeArrowheads="1"/>
          </p:cNvSpPr>
          <p:nvPr/>
        </p:nvSpPr>
        <p:spPr bwMode="auto">
          <a:xfrm>
            <a:off x="2971800" y="5257800"/>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较短</a:t>
            </a:r>
            <a:endParaRPr lang="en-US" sz="2800" b="1" i="1">
              <a:solidFill>
                <a:srgbClr val="FFFFFF"/>
              </a:solidFill>
              <a:latin typeface="Times New Roman" charset="0"/>
            </a:endParaRPr>
          </a:p>
        </p:txBody>
      </p:sp>
      <p:sp>
        <p:nvSpPr>
          <p:cNvPr id="35853" name="Text Box 13"/>
          <p:cNvSpPr txBox="1">
            <a:spLocks noChangeArrowheads="1"/>
          </p:cNvSpPr>
          <p:nvPr/>
        </p:nvSpPr>
        <p:spPr bwMode="auto">
          <a:xfrm>
            <a:off x="5888038" y="5257800"/>
            <a:ext cx="3255962"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较长</a:t>
            </a:r>
            <a:endParaRPr lang="en-US" sz="2800" b="1" i="1">
              <a:solidFill>
                <a:srgbClr val="FFFFFF"/>
              </a:solidFill>
              <a:latin typeface="Times New Roman" charset="0"/>
            </a:endParaRPr>
          </a:p>
        </p:txBody>
      </p:sp>
      <p:sp>
        <p:nvSpPr>
          <p:cNvPr id="35854" name="Text Box 14"/>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defTabSz="914400" fontAlgn="base">
              <a:spcBef>
                <a:spcPct val="0"/>
              </a:spcBef>
              <a:spcAft>
                <a:spcPct val="0"/>
              </a:spcAft>
              <a:defRPr/>
            </a:pPr>
            <a:r>
              <a:rPr lang="en-US" sz="2400" b="1" smtClean="0">
                <a:solidFill>
                  <a:srgbClr val="FFFFFF"/>
                </a:solidFill>
              </a:rPr>
              <a:t>107</a:t>
            </a:r>
            <a:endParaRPr lang="en-US" sz="2400" b="1" i="1" smtClean="0">
              <a:solidFill>
                <a:srgbClr val="FFFFFF"/>
              </a:solidFill>
              <a:latin typeface="Times New Roman" charset="0"/>
            </a:endParaRPr>
          </a:p>
        </p:txBody>
      </p:sp>
      <p:sp>
        <p:nvSpPr>
          <p:cNvPr id="35855" name="Text Box 15"/>
          <p:cNvSpPr txBox="1">
            <a:spLocks noChangeArrowheads="1"/>
          </p:cNvSpPr>
          <p:nvPr/>
        </p:nvSpPr>
        <p:spPr bwMode="auto">
          <a:xfrm>
            <a:off x="457200" y="1279525"/>
            <a:ext cx="2438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b="1" u="sng">
                <a:solidFill>
                  <a:srgbClr val="FFFFFF"/>
                </a:solidFill>
              </a:rPr>
              <a:t>问题</a:t>
            </a:r>
            <a:endParaRPr lang="en-US" sz="3200" b="1" i="1" u="sng">
              <a:solidFill>
                <a:srgbClr val="FFFFFF"/>
              </a:solidFill>
              <a:latin typeface="Times New Roman" charset="0"/>
            </a:endParaRPr>
          </a:p>
        </p:txBody>
      </p:sp>
      <p:sp>
        <p:nvSpPr>
          <p:cNvPr id="35856" name="Text Box 16"/>
          <p:cNvSpPr txBox="1">
            <a:spLocks noChangeArrowheads="1"/>
          </p:cNvSpPr>
          <p:nvPr/>
        </p:nvSpPr>
        <p:spPr bwMode="auto">
          <a:xfrm>
            <a:off x="457200" y="2270125"/>
            <a:ext cx="2438400"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解读</a:t>
            </a:r>
            <a:endParaRPr lang="en-US" sz="2800" b="1" i="1">
              <a:solidFill>
                <a:srgbClr val="FFFFFF"/>
              </a:solidFill>
              <a:latin typeface="Times New Roman" charset="0"/>
            </a:endParaRPr>
          </a:p>
        </p:txBody>
      </p:sp>
      <p:sp>
        <p:nvSpPr>
          <p:cNvPr id="35857" name="Text Box 17"/>
          <p:cNvSpPr txBox="1">
            <a:spLocks noChangeArrowheads="1"/>
          </p:cNvSpPr>
          <p:nvPr/>
        </p:nvSpPr>
        <p:spPr bwMode="auto">
          <a:xfrm>
            <a:off x="457200" y="3260725"/>
            <a:ext cx="2438400"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人物</a:t>
            </a:r>
            <a:endParaRPr lang="en-US" sz="2800" b="1" i="1">
              <a:solidFill>
                <a:srgbClr val="FFFFFF"/>
              </a:solidFill>
              <a:latin typeface="Times New Roman" charset="0"/>
            </a:endParaRPr>
          </a:p>
        </p:txBody>
      </p:sp>
      <p:sp>
        <p:nvSpPr>
          <p:cNvPr id="35858" name="Text Box 18"/>
          <p:cNvSpPr txBox="1">
            <a:spLocks noChangeArrowheads="1"/>
          </p:cNvSpPr>
          <p:nvPr/>
        </p:nvSpPr>
        <p:spPr bwMode="auto">
          <a:xfrm>
            <a:off x="457200" y="4267200"/>
            <a:ext cx="2438400"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目的</a:t>
            </a:r>
            <a:endParaRPr lang="en-US" sz="2800" b="1" i="1">
              <a:solidFill>
                <a:srgbClr val="FFFFFF"/>
              </a:solidFill>
              <a:latin typeface="Times New Roman" charset="0"/>
            </a:endParaRPr>
          </a:p>
        </p:txBody>
      </p:sp>
      <p:sp>
        <p:nvSpPr>
          <p:cNvPr id="35859" name="Text Box 19"/>
          <p:cNvSpPr txBox="1">
            <a:spLocks noChangeArrowheads="1"/>
          </p:cNvSpPr>
          <p:nvPr/>
        </p:nvSpPr>
        <p:spPr bwMode="auto">
          <a:xfrm>
            <a:off x="457200" y="5257800"/>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长度</a:t>
            </a:r>
            <a:endParaRPr lang="en-US" sz="2800" b="1" i="1">
              <a:solidFill>
                <a:srgbClr val="FFFFFF"/>
              </a:solidFill>
              <a:latin typeface="Times New Roman" charset="0"/>
            </a:endParaRPr>
          </a:p>
        </p:txBody>
      </p:sp>
    </p:spTree>
    <p:extLst>
      <p:ext uri="{BB962C8B-B14F-4D97-AF65-F5344CB8AC3E}">
        <p14:creationId xmlns:p14="http://schemas.microsoft.com/office/powerpoint/2010/main" val="1525725094"/>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5856"/>
                                        </p:tgtEl>
                                        <p:attrNameLst>
                                          <p:attrName>style.visibility</p:attrName>
                                        </p:attrNameLst>
                                      </p:cBhvr>
                                      <p:to>
                                        <p:strVal val="visible"/>
                                      </p:to>
                                    </p:set>
                                    <p:anim calcmode="lin" valueType="num">
                                      <p:cBhvr>
                                        <p:cTn id="7" dur="1000" fill="hold"/>
                                        <p:tgtEl>
                                          <p:spTgt spid="35856"/>
                                        </p:tgtEl>
                                        <p:attrNameLst>
                                          <p:attrName>ppt_w</p:attrName>
                                        </p:attrNameLst>
                                      </p:cBhvr>
                                      <p:tavLst>
                                        <p:tav tm="0">
                                          <p:val>
                                            <p:fltVal val="0"/>
                                          </p:val>
                                        </p:tav>
                                        <p:tav tm="100000">
                                          <p:val>
                                            <p:strVal val="#ppt_w"/>
                                          </p:val>
                                        </p:tav>
                                      </p:tavLst>
                                    </p:anim>
                                    <p:anim calcmode="lin" valueType="num">
                                      <p:cBhvr>
                                        <p:cTn id="8" dur="1000" fill="hold"/>
                                        <p:tgtEl>
                                          <p:spTgt spid="35856"/>
                                        </p:tgtEl>
                                        <p:attrNameLst>
                                          <p:attrName>ppt_h</p:attrName>
                                        </p:attrNameLst>
                                      </p:cBhvr>
                                      <p:tavLst>
                                        <p:tav tm="0">
                                          <p:val>
                                            <p:fltVal val="0"/>
                                          </p:val>
                                        </p:tav>
                                        <p:tav tm="100000">
                                          <p:val>
                                            <p:strVal val="#ppt_h"/>
                                          </p:val>
                                        </p:tav>
                                      </p:tavLst>
                                    </p:anim>
                                    <p:anim calcmode="lin" valueType="num">
                                      <p:cBhvr>
                                        <p:cTn id="9" dur="1000" fill="hold"/>
                                        <p:tgtEl>
                                          <p:spTgt spid="3585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85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5846"/>
                                        </p:tgtEl>
                                        <p:attrNameLst>
                                          <p:attrName>style.visibility</p:attrName>
                                        </p:attrNameLst>
                                      </p:cBhvr>
                                      <p:to>
                                        <p:strVal val="visible"/>
                                      </p:to>
                                    </p:set>
                                    <p:anim calcmode="lin" valueType="num">
                                      <p:cBhvr>
                                        <p:cTn id="15" dur="1000" fill="hold"/>
                                        <p:tgtEl>
                                          <p:spTgt spid="35846"/>
                                        </p:tgtEl>
                                        <p:attrNameLst>
                                          <p:attrName>ppt_w</p:attrName>
                                        </p:attrNameLst>
                                      </p:cBhvr>
                                      <p:tavLst>
                                        <p:tav tm="0">
                                          <p:val>
                                            <p:fltVal val="0"/>
                                          </p:val>
                                        </p:tav>
                                        <p:tav tm="100000">
                                          <p:val>
                                            <p:strVal val="#ppt_w"/>
                                          </p:val>
                                        </p:tav>
                                      </p:tavLst>
                                    </p:anim>
                                    <p:anim calcmode="lin" valueType="num">
                                      <p:cBhvr>
                                        <p:cTn id="16" dur="1000" fill="hold"/>
                                        <p:tgtEl>
                                          <p:spTgt spid="35846"/>
                                        </p:tgtEl>
                                        <p:attrNameLst>
                                          <p:attrName>ppt_h</p:attrName>
                                        </p:attrNameLst>
                                      </p:cBhvr>
                                      <p:tavLst>
                                        <p:tav tm="0">
                                          <p:val>
                                            <p:fltVal val="0"/>
                                          </p:val>
                                        </p:tav>
                                        <p:tav tm="100000">
                                          <p:val>
                                            <p:strVal val="#ppt_h"/>
                                          </p:val>
                                        </p:tav>
                                      </p:tavLst>
                                    </p:anim>
                                    <p:anim calcmode="lin" valueType="num">
                                      <p:cBhvr>
                                        <p:cTn id="17" dur="1000" fill="hold"/>
                                        <p:tgtEl>
                                          <p:spTgt spid="35846"/>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58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5847"/>
                                        </p:tgtEl>
                                        <p:attrNameLst>
                                          <p:attrName>style.visibility</p:attrName>
                                        </p:attrNameLst>
                                      </p:cBhvr>
                                      <p:to>
                                        <p:strVal val="visible"/>
                                      </p:to>
                                    </p:set>
                                    <p:anim calcmode="lin" valueType="num">
                                      <p:cBhvr>
                                        <p:cTn id="23" dur="1000" fill="hold"/>
                                        <p:tgtEl>
                                          <p:spTgt spid="35847"/>
                                        </p:tgtEl>
                                        <p:attrNameLst>
                                          <p:attrName>ppt_w</p:attrName>
                                        </p:attrNameLst>
                                      </p:cBhvr>
                                      <p:tavLst>
                                        <p:tav tm="0">
                                          <p:val>
                                            <p:fltVal val="0"/>
                                          </p:val>
                                        </p:tav>
                                        <p:tav tm="100000">
                                          <p:val>
                                            <p:strVal val="#ppt_w"/>
                                          </p:val>
                                        </p:tav>
                                      </p:tavLst>
                                    </p:anim>
                                    <p:anim calcmode="lin" valueType="num">
                                      <p:cBhvr>
                                        <p:cTn id="24" dur="1000" fill="hold"/>
                                        <p:tgtEl>
                                          <p:spTgt spid="35847"/>
                                        </p:tgtEl>
                                        <p:attrNameLst>
                                          <p:attrName>ppt_h</p:attrName>
                                        </p:attrNameLst>
                                      </p:cBhvr>
                                      <p:tavLst>
                                        <p:tav tm="0">
                                          <p:val>
                                            <p:fltVal val="0"/>
                                          </p:val>
                                        </p:tav>
                                        <p:tav tm="100000">
                                          <p:val>
                                            <p:strVal val="#ppt_h"/>
                                          </p:val>
                                        </p:tav>
                                      </p:tavLst>
                                    </p:anim>
                                    <p:anim calcmode="lin" valueType="num">
                                      <p:cBhvr>
                                        <p:cTn id="25" dur="1000" fill="hold"/>
                                        <p:tgtEl>
                                          <p:spTgt spid="3584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584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5857"/>
                                        </p:tgtEl>
                                        <p:attrNameLst>
                                          <p:attrName>style.visibility</p:attrName>
                                        </p:attrNameLst>
                                      </p:cBhvr>
                                      <p:to>
                                        <p:strVal val="visible"/>
                                      </p:to>
                                    </p:set>
                                    <p:anim calcmode="lin" valueType="num">
                                      <p:cBhvr>
                                        <p:cTn id="31" dur="1000" fill="hold"/>
                                        <p:tgtEl>
                                          <p:spTgt spid="35857"/>
                                        </p:tgtEl>
                                        <p:attrNameLst>
                                          <p:attrName>ppt_w</p:attrName>
                                        </p:attrNameLst>
                                      </p:cBhvr>
                                      <p:tavLst>
                                        <p:tav tm="0">
                                          <p:val>
                                            <p:fltVal val="0"/>
                                          </p:val>
                                        </p:tav>
                                        <p:tav tm="100000">
                                          <p:val>
                                            <p:strVal val="#ppt_w"/>
                                          </p:val>
                                        </p:tav>
                                      </p:tavLst>
                                    </p:anim>
                                    <p:anim calcmode="lin" valueType="num">
                                      <p:cBhvr>
                                        <p:cTn id="32" dur="1000" fill="hold"/>
                                        <p:tgtEl>
                                          <p:spTgt spid="35857"/>
                                        </p:tgtEl>
                                        <p:attrNameLst>
                                          <p:attrName>ppt_h</p:attrName>
                                        </p:attrNameLst>
                                      </p:cBhvr>
                                      <p:tavLst>
                                        <p:tav tm="0">
                                          <p:val>
                                            <p:fltVal val="0"/>
                                          </p:val>
                                        </p:tav>
                                        <p:tav tm="100000">
                                          <p:val>
                                            <p:strVal val="#ppt_h"/>
                                          </p:val>
                                        </p:tav>
                                      </p:tavLst>
                                    </p:anim>
                                    <p:anim calcmode="lin" valueType="num">
                                      <p:cBhvr>
                                        <p:cTn id="33" dur="1000" fill="hold"/>
                                        <p:tgtEl>
                                          <p:spTgt spid="3585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58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5848"/>
                                        </p:tgtEl>
                                        <p:attrNameLst>
                                          <p:attrName>style.visibility</p:attrName>
                                        </p:attrNameLst>
                                      </p:cBhvr>
                                      <p:to>
                                        <p:strVal val="visible"/>
                                      </p:to>
                                    </p:set>
                                    <p:anim calcmode="lin" valueType="num">
                                      <p:cBhvr>
                                        <p:cTn id="39" dur="1000" fill="hold"/>
                                        <p:tgtEl>
                                          <p:spTgt spid="35848"/>
                                        </p:tgtEl>
                                        <p:attrNameLst>
                                          <p:attrName>ppt_w</p:attrName>
                                        </p:attrNameLst>
                                      </p:cBhvr>
                                      <p:tavLst>
                                        <p:tav tm="0">
                                          <p:val>
                                            <p:fltVal val="0"/>
                                          </p:val>
                                        </p:tav>
                                        <p:tav tm="100000">
                                          <p:val>
                                            <p:strVal val="#ppt_w"/>
                                          </p:val>
                                        </p:tav>
                                      </p:tavLst>
                                    </p:anim>
                                    <p:anim calcmode="lin" valueType="num">
                                      <p:cBhvr>
                                        <p:cTn id="40" dur="1000" fill="hold"/>
                                        <p:tgtEl>
                                          <p:spTgt spid="35848"/>
                                        </p:tgtEl>
                                        <p:attrNameLst>
                                          <p:attrName>ppt_h</p:attrName>
                                        </p:attrNameLst>
                                      </p:cBhvr>
                                      <p:tavLst>
                                        <p:tav tm="0">
                                          <p:val>
                                            <p:fltVal val="0"/>
                                          </p:val>
                                        </p:tav>
                                        <p:tav tm="100000">
                                          <p:val>
                                            <p:strVal val="#ppt_h"/>
                                          </p:val>
                                        </p:tav>
                                      </p:tavLst>
                                    </p:anim>
                                    <p:anim calcmode="lin" valueType="num">
                                      <p:cBhvr>
                                        <p:cTn id="41" dur="1000" fill="hold"/>
                                        <p:tgtEl>
                                          <p:spTgt spid="3584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58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5849"/>
                                        </p:tgtEl>
                                        <p:attrNameLst>
                                          <p:attrName>style.visibility</p:attrName>
                                        </p:attrNameLst>
                                      </p:cBhvr>
                                      <p:to>
                                        <p:strVal val="visible"/>
                                      </p:to>
                                    </p:set>
                                    <p:anim calcmode="lin" valueType="num">
                                      <p:cBhvr>
                                        <p:cTn id="47" dur="1000" fill="hold"/>
                                        <p:tgtEl>
                                          <p:spTgt spid="35849"/>
                                        </p:tgtEl>
                                        <p:attrNameLst>
                                          <p:attrName>ppt_w</p:attrName>
                                        </p:attrNameLst>
                                      </p:cBhvr>
                                      <p:tavLst>
                                        <p:tav tm="0">
                                          <p:val>
                                            <p:fltVal val="0"/>
                                          </p:val>
                                        </p:tav>
                                        <p:tav tm="100000">
                                          <p:val>
                                            <p:strVal val="#ppt_w"/>
                                          </p:val>
                                        </p:tav>
                                      </p:tavLst>
                                    </p:anim>
                                    <p:anim calcmode="lin" valueType="num">
                                      <p:cBhvr>
                                        <p:cTn id="48" dur="1000" fill="hold"/>
                                        <p:tgtEl>
                                          <p:spTgt spid="35849"/>
                                        </p:tgtEl>
                                        <p:attrNameLst>
                                          <p:attrName>ppt_h</p:attrName>
                                        </p:attrNameLst>
                                      </p:cBhvr>
                                      <p:tavLst>
                                        <p:tav tm="0">
                                          <p:val>
                                            <p:fltVal val="0"/>
                                          </p:val>
                                        </p:tav>
                                        <p:tav tm="100000">
                                          <p:val>
                                            <p:strVal val="#ppt_h"/>
                                          </p:val>
                                        </p:tav>
                                      </p:tavLst>
                                    </p:anim>
                                    <p:anim calcmode="lin" valueType="num">
                                      <p:cBhvr>
                                        <p:cTn id="49" dur="1000" fill="hold"/>
                                        <p:tgtEl>
                                          <p:spTgt spid="35849"/>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584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35858"/>
                                        </p:tgtEl>
                                        <p:attrNameLst>
                                          <p:attrName>style.visibility</p:attrName>
                                        </p:attrNameLst>
                                      </p:cBhvr>
                                      <p:to>
                                        <p:strVal val="visible"/>
                                      </p:to>
                                    </p:set>
                                    <p:anim calcmode="lin" valueType="num">
                                      <p:cBhvr>
                                        <p:cTn id="55" dur="1000" fill="hold"/>
                                        <p:tgtEl>
                                          <p:spTgt spid="35858"/>
                                        </p:tgtEl>
                                        <p:attrNameLst>
                                          <p:attrName>ppt_w</p:attrName>
                                        </p:attrNameLst>
                                      </p:cBhvr>
                                      <p:tavLst>
                                        <p:tav tm="0">
                                          <p:val>
                                            <p:fltVal val="0"/>
                                          </p:val>
                                        </p:tav>
                                        <p:tav tm="100000">
                                          <p:val>
                                            <p:strVal val="#ppt_w"/>
                                          </p:val>
                                        </p:tav>
                                      </p:tavLst>
                                    </p:anim>
                                    <p:anim calcmode="lin" valueType="num">
                                      <p:cBhvr>
                                        <p:cTn id="56" dur="1000" fill="hold"/>
                                        <p:tgtEl>
                                          <p:spTgt spid="35858"/>
                                        </p:tgtEl>
                                        <p:attrNameLst>
                                          <p:attrName>ppt_h</p:attrName>
                                        </p:attrNameLst>
                                      </p:cBhvr>
                                      <p:tavLst>
                                        <p:tav tm="0">
                                          <p:val>
                                            <p:fltVal val="0"/>
                                          </p:val>
                                        </p:tav>
                                        <p:tav tm="100000">
                                          <p:val>
                                            <p:strVal val="#ppt_h"/>
                                          </p:val>
                                        </p:tav>
                                      </p:tavLst>
                                    </p:anim>
                                    <p:anim calcmode="lin" valueType="num">
                                      <p:cBhvr>
                                        <p:cTn id="57" dur="1000" fill="hold"/>
                                        <p:tgtEl>
                                          <p:spTgt spid="35858"/>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358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35850"/>
                                        </p:tgtEl>
                                        <p:attrNameLst>
                                          <p:attrName>style.visibility</p:attrName>
                                        </p:attrNameLst>
                                      </p:cBhvr>
                                      <p:to>
                                        <p:strVal val="visible"/>
                                      </p:to>
                                    </p:set>
                                    <p:anim calcmode="lin" valueType="num">
                                      <p:cBhvr>
                                        <p:cTn id="63" dur="1000" fill="hold"/>
                                        <p:tgtEl>
                                          <p:spTgt spid="35850"/>
                                        </p:tgtEl>
                                        <p:attrNameLst>
                                          <p:attrName>ppt_w</p:attrName>
                                        </p:attrNameLst>
                                      </p:cBhvr>
                                      <p:tavLst>
                                        <p:tav tm="0">
                                          <p:val>
                                            <p:fltVal val="0"/>
                                          </p:val>
                                        </p:tav>
                                        <p:tav tm="100000">
                                          <p:val>
                                            <p:strVal val="#ppt_w"/>
                                          </p:val>
                                        </p:tav>
                                      </p:tavLst>
                                    </p:anim>
                                    <p:anim calcmode="lin" valueType="num">
                                      <p:cBhvr>
                                        <p:cTn id="64" dur="1000" fill="hold"/>
                                        <p:tgtEl>
                                          <p:spTgt spid="35850"/>
                                        </p:tgtEl>
                                        <p:attrNameLst>
                                          <p:attrName>ppt_h</p:attrName>
                                        </p:attrNameLst>
                                      </p:cBhvr>
                                      <p:tavLst>
                                        <p:tav tm="0">
                                          <p:val>
                                            <p:fltVal val="0"/>
                                          </p:val>
                                        </p:tav>
                                        <p:tav tm="100000">
                                          <p:val>
                                            <p:strVal val="#ppt_h"/>
                                          </p:val>
                                        </p:tav>
                                      </p:tavLst>
                                    </p:anim>
                                    <p:anim calcmode="lin" valueType="num">
                                      <p:cBhvr>
                                        <p:cTn id="65" dur="1000" fill="hold"/>
                                        <p:tgtEl>
                                          <p:spTgt spid="35850"/>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3585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35851"/>
                                        </p:tgtEl>
                                        <p:attrNameLst>
                                          <p:attrName>style.visibility</p:attrName>
                                        </p:attrNameLst>
                                      </p:cBhvr>
                                      <p:to>
                                        <p:strVal val="visible"/>
                                      </p:to>
                                    </p:set>
                                    <p:anim calcmode="lin" valueType="num">
                                      <p:cBhvr>
                                        <p:cTn id="71" dur="1000" fill="hold"/>
                                        <p:tgtEl>
                                          <p:spTgt spid="35851"/>
                                        </p:tgtEl>
                                        <p:attrNameLst>
                                          <p:attrName>ppt_w</p:attrName>
                                        </p:attrNameLst>
                                      </p:cBhvr>
                                      <p:tavLst>
                                        <p:tav tm="0">
                                          <p:val>
                                            <p:fltVal val="0"/>
                                          </p:val>
                                        </p:tav>
                                        <p:tav tm="100000">
                                          <p:val>
                                            <p:strVal val="#ppt_w"/>
                                          </p:val>
                                        </p:tav>
                                      </p:tavLst>
                                    </p:anim>
                                    <p:anim calcmode="lin" valueType="num">
                                      <p:cBhvr>
                                        <p:cTn id="72" dur="1000" fill="hold"/>
                                        <p:tgtEl>
                                          <p:spTgt spid="35851"/>
                                        </p:tgtEl>
                                        <p:attrNameLst>
                                          <p:attrName>ppt_h</p:attrName>
                                        </p:attrNameLst>
                                      </p:cBhvr>
                                      <p:tavLst>
                                        <p:tav tm="0">
                                          <p:val>
                                            <p:fltVal val="0"/>
                                          </p:val>
                                        </p:tav>
                                        <p:tav tm="100000">
                                          <p:val>
                                            <p:strVal val="#ppt_h"/>
                                          </p:val>
                                        </p:tav>
                                      </p:tavLst>
                                    </p:anim>
                                    <p:anim calcmode="lin" valueType="num">
                                      <p:cBhvr>
                                        <p:cTn id="73" dur="1000" fill="hold"/>
                                        <p:tgtEl>
                                          <p:spTgt spid="35851"/>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3585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15" presetClass="entr" presetSubtype="0" fill="hold" grpId="0" nodeType="clickEffect">
                                  <p:stCondLst>
                                    <p:cond delay="0"/>
                                  </p:stCondLst>
                                  <p:childTnLst>
                                    <p:set>
                                      <p:cBhvr>
                                        <p:cTn id="78" dur="1" fill="hold">
                                          <p:stCondLst>
                                            <p:cond delay="0"/>
                                          </p:stCondLst>
                                        </p:cTn>
                                        <p:tgtEl>
                                          <p:spTgt spid="35859"/>
                                        </p:tgtEl>
                                        <p:attrNameLst>
                                          <p:attrName>style.visibility</p:attrName>
                                        </p:attrNameLst>
                                      </p:cBhvr>
                                      <p:to>
                                        <p:strVal val="visible"/>
                                      </p:to>
                                    </p:set>
                                    <p:anim calcmode="lin" valueType="num">
                                      <p:cBhvr>
                                        <p:cTn id="79" dur="1000" fill="hold"/>
                                        <p:tgtEl>
                                          <p:spTgt spid="35859"/>
                                        </p:tgtEl>
                                        <p:attrNameLst>
                                          <p:attrName>ppt_w</p:attrName>
                                        </p:attrNameLst>
                                      </p:cBhvr>
                                      <p:tavLst>
                                        <p:tav tm="0">
                                          <p:val>
                                            <p:fltVal val="0"/>
                                          </p:val>
                                        </p:tav>
                                        <p:tav tm="100000">
                                          <p:val>
                                            <p:strVal val="#ppt_w"/>
                                          </p:val>
                                        </p:tav>
                                      </p:tavLst>
                                    </p:anim>
                                    <p:anim calcmode="lin" valueType="num">
                                      <p:cBhvr>
                                        <p:cTn id="80" dur="1000" fill="hold"/>
                                        <p:tgtEl>
                                          <p:spTgt spid="35859"/>
                                        </p:tgtEl>
                                        <p:attrNameLst>
                                          <p:attrName>ppt_h</p:attrName>
                                        </p:attrNameLst>
                                      </p:cBhvr>
                                      <p:tavLst>
                                        <p:tav tm="0">
                                          <p:val>
                                            <p:fltVal val="0"/>
                                          </p:val>
                                        </p:tav>
                                        <p:tav tm="100000">
                                          <p:val>
                                            <p:strVal val="#ppt_h"/>
                                          </p:val>
                                        </p:tav>
                                      </p:tavLst>
                                    </p:anim>
                                    <p:anim calcmode="lin" valueType="num">
                                      <p:cBhvr>
                                        <p:cTn id="81" dur="1000" fill="hold"/>
                                        <p:tgtEl>
                                          <p:spTgt spid="35859"/>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358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15" presetClass="entr" presetSubtype="0" fill="hold" grpId="0" nodeType="clickEffect">
                                  <p:stCondLst>
                                    <p:cond delay="0"/>
                                  </p:stCondLst>
                                  <p:childTnLst>
                                    <p:set>
                                      <p:cBhvr>
                                        <p:cTn id="86" dur="1" fill="hold">
                                          <p:stCondLst>
                                            <p:cond delay="0"/>
                                          </p:stCondLst>
                                        </p:cTn>
                                        <p:tgtEl>
                                          <p:spTgt spid="35852"/>
                                        </p:tgtEl>
                                        <p:attrNameLst>
                                          <p:attrName>style.visibility</p:attrName>
                                        </p:attrNameLst>
                                      </p:cBhvr>
                                      <p:to>
                                        <p:strVal val="visible"/>
                                      </p:to>
                                    </p:set>
                                    <p:anim calcmode="lin" valueType="num">
                                      <p:cBhvr>
                                        <p:cTn id="87" dur="1000" fill="hold"/>
                                        <p:tgtEl>
                                          <p:spTgt spid="35852"/>
                                        </p:tgtEl>
                                        <p:attrNameLst>
                                          <p:attrName>ppt_w</p:attrName>
                                        </p:attrNameLst>
                                      </p:cBhvr>
                                      <p:tavLst>
                                        <p:tav tm="0">
                                          <p:val>
                                            <p:fltVal val="0"/>
                                          </p:val>
                                        </p:tav>
                                        <p:tav tm="100000">
                                          <p:val>
                                            <p:strVal val="#ppt_w"/>
                                          </p:val>
                                        </p:tav>
                                      </p:tavLst>
                                    </p:anim>
                                    <p:anim calcmode="lin" valueType="num">
                                      <p:cBhvr>
                                        <p:cTn id="88" dur="1000" fill="hold"/>
                                        <p:tgtEl>
                                          <p:spTgt spid="35852"/>
                                        </p:tgtEl>
                                        <p:attrNameLst>
                                          <p:attrName>ppt_h</p:attrName>
                                        </p:attrNameLst>
                                      </p:cBhvr>
                                      <p:tavLst>
                                        <p:tav tm="0">
                                          <p:val>
                                            <p:fltVal val="0"/>
                                          </p:val>
                                        </p:tav>
                                        <p:tav tm="100000">
                                          <p:val>
                                            <p:strVal val="#ppt_h"/>
                                          </p:val>
                                        </p:tav>
                                      </p:tavLst>
                                    </p:anim>
                                    <p:anim calcmode="lin" valueType="num">
                                      <p:cBhvr>
                                        <p:cTn id="89" dur="1000" fill="hold"/>
                                        <p:tgtEl>
                                          <p:spTgt spid="35852"/>
                                        </p:tgtEl>
                                        <p:attrNameLst>
                                          <p:attrName>ppt_x</p:attrName>
                                        </p:attrNameLst>
                                      </p:cBhvr>
                                      <p:tavLst>
                                        <p:tav tm="0" fmla="#ppt_x+(cos(-2*pi*(1-$))*-#ppt_x-sin(-2*pi*(1-$))*(1-#ppt_y))*(1-$)">
                                          <p:val>
                                            <p:fltVal val="0"/>
                                          </p:val>
                                        </p:tav>
                                        <p:tav tm="100000">
                                          <p:val>
                                            <p:fltVal val="1"/>
                                          </p:val>
                                        </p:tav>
                                      </p:tavLst>
                                    </p:anim>
                                    <p:anim calcmode="lin" valueType="num">
                                      <p:cBhvr>
                                        <p:cTn id="90" dur="1000" fill="hold"/>
                                        <p:tgtEl>
                                          <p:spTgt spid="358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15" presetClass="entr" presetSubtype="0" fill="hold" grpId="0" nodeType="clickEffect">
                                  <p:stCondLst>
                                    <p:cond delay="0"/>
                                  </p:stCondLst>
                                  <p:childTnLst>
                                    <p:set>
                                      <p:cBhvr>
                                        <p:cTn id="94" dur="1" fill="hold">
                                          <p:stCondLst>
                                            <p:cond delay="0"/>
                                          </p:stCondLst>
                                        </p:cTn>
                                        <p:tgtEl>
                                          <p:spTgt spid="35853"/>
                                        </p:tgtEl>
                                        <p:attrNameLst>
                                          <p:attrName>style.visibility</p:attrName>
                                        </p:attrNameLst>
                                      </p:cBhvr>
                                      <p:to>
                                        <p:strVal val="visible"/>
                                      </p:to>
                                    </p:set>
                                    <p:anim calcmode="lin" valueType="num">
                                      <p:cBhvr>
                                        <p:cTn id="95" dur="1000" fill="hold"/>
                                        <p:tgtEl>
                                          <p:spTgt spid="35853"/>
                                        </p:tgtEl>
                                        <p:attrNameLst>
                                          <p:attrName>ppt_w</p:attrName>
                                        </p:attrNameLst>
                                      </p:cBhvr>
                                      <p:tavLst>
                                        <p:tav tm="0">
                                          <p:val>
                                            <p:fltVal val="0"/>
                                          </p:val>
                                        </p:tav>
                                        <p:tav tm="100000">
                                          <p:val>
                                            <p:strVal val="#ppt_w"/>
                                          </p:val>
                                        </p:tav>
                                      </p:tavLst>
                                    </p:anim>
                                    <p:anim calcmode="lin" valueType="num">
                                      <p:cBhvr>
                                        <p:cTn id="96" dur="1000" fill="hold"/>
                                        <p:tgtEl>
                                          <p:spTgt spid="35853"/>
                                        </p:tgtEl>
                                        <p:attrNameLst>
                                          <p:attrName>ppt_h</p:attrName>
                                        </p:attrNameLst>
                                      </p:cBhvr>
                                      <p:tavLst>
                                        <p:tav tm="0">
                                          <p:val>
                                            <p:fltVal val="0"/>
                                          </p:val>
                                        </p:tav>
                                        <p:tav tm="100000">
                                          <p:val>
                                            <p:strVal val="#ppt_h"/>
                                          </p:val>
                                        </p:tav>
                                      </p:tavLst>
                                    </p:anim>
                                    <p:anim calcmode="lin" valueType="num">
                                      <p:cBhvr>
                                        <p:cTn id="97" dur="1000" fill="hold"/>
                                        <p:tgtEl>
                                          <p:spTgt spid="35853"/>
                                        </p:tgtEl>
                                        <p:attrNameLst>
                                          <p:attrName>ppt_x</p:attrName>
                                        </p:attrNameLst>
                                      </p:cBhvr>
                                      <p:tavLst>
                                        <p:tav tm="0" fmla="#ppt_x+(cos(-2*pi*(1-$))*-#ppt_x-sin(-2*pi*(1-$))*(1-#ppt_y))*(1-$)">
                                          <p:val>
                                            <p:fltVal val="0"/>
                                          </p:val>
                                        </p:tav>
                                        <p:tav tm="100000">
                                          <p:val>
                                            <p:fltVal val="1"/>
                                          </p:val>
                                        </p:tav>
                                      </p:tavLst>
                                    </p:anim>
                                    <p:anim calcmode="lin" valueType="num">
                                      <p:cBhvr>
                                        <p:cTn id="98" dur="1000" fill="hold"/>
                                        <p:tgtEl>
                                          <p:spTgt spid="3585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p:bldP spid="35847" grpId="0"/>
      <p:bldP spid="35848" grpId="0"/>
      <p:bldP spid="35849" grpId="0"/>
      <p:bldP spid="35850" grpId="0"/>
      <p:bldP spid="35851" grpId="0"/>
      <p:bldP spid="35852" grpId="0"/>
      <p:bldP spid="35853" grpId="0"/>
      <p:bldP spid="35856" grpId="0"/>
      <p:bldP spid="35857" grpId="0"/>
      <p:bldP spid="35858" grpId="0"/>
      <p:bldP spid="3585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2" descr="DSS"/>
          <p:cNvPicPr>
            <a:picLocks noChangeAspect="1"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2971800" y="1279525"/>
            <a:ext cx="2438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b="1" u="sng">
                <a:solidFill>
                  <a:srgbClr val="FFFFFF"/>
                </a:solidFill>
              </a:rPr>
              <a:t>说教</a:t>
            </a:r>
            <a:endParaRPr lang="en-US" sz="3200" b="1" i="1" u="sng">
              <a:solidFill>
                <a:srgbClr val="FFFFFF"/>
              </a:solidFill>
              <a:latin typeface="Times New Roman" charset="0"/>
            </a:endParaRPr>
          </a:p>
        </p:txBody>
      </p:sp>
      <p:sp>
        <p:nvSpPr>
          <p:cNvPr id="41988" name="Rectangle 4"/>
          <p:cNvSpPr>
            <a:spLocks noGrp="1" noChangeArrowheads="1"/>
          </p:cNvSpPr>
          <p:nvPr>
            <p:ph type="title" idx="4294967295"/>
          </p:nvPr>
        </p:nvSpPr>
        <p:spPr>
          <a:xfrm>
            <a:off x="0" y="228600"/>
            <a:ext cx="9144000" cy="914400"/>
          </a:xfrm>
          <a:effectLst>
            <a:outerShdw blurRad="63500" dist="35921" dir="2700000" algn="ctr" rotWithShape="0">
              <a:schemeClr val="tx2">
                <a:alpha val="74997"/>
              </a:schemeClr>
            </a:outerShdw>
          </a:effectLst>
        </p:spPr>
        <p:txBody>
          <a:bodyPr/>
          <a:lstStyle/>
          <a:p>
            <a:pPr eaLnBrk="1" hangingPunct="1"/>
            <a:r>
              <a:rPr lang="zh-CN" altLang="en-US">
                <a:solidFill>
                  <a:schemeClr val="bg1"/>
                </a:solidFill>
                <a:latin typeface="Arial" charset="0"/>
                <a:cs typeface="ＭＳ Ｐゴシック" charset="0"/>
              </a:rPr>
              <a:t>用故事讲道</a:t>
            </a:r>
            <a:r>
              <a:rPr lang="zh-CN" altLang="en-US" b="1">
                <a:solidFill>
                  <a:schemeClr val="bg1"/>
                </a:solidFill>
                <a:latin typeface="Arial" charset="0"/>
                <a:cs typeface="ＭＳ Ｐゴシック" charset="0"/>
              </a:rPr>
              <a:t>的挑</a:t>
            </a:r>
            <a:r>
              <a:rPr lang="zh-CN" altLang="en-US">
                <a:solidFill>
                  <a:schemeClr val="bg1"/>
                </a:solidFill>
                <a:latin typeface="Arial" charset="0"/>
                <a:cs typeface="ＭＳ Ｐゴシック" charset="0"/>
              </a:rPr>
              <a:t>战</a:t>
            </a:r>
            <a:endParaRPr lang="en-US">
              <a:latin typeface="Arial" charset="0"/>
              <a:cs typeface="ＭＳ Ｐゴシック" charset="0"/>
            </a:endParaRPr>
          </a:p>
        </p:txBody>
      </p:sp>
      <p:sp>
        <p:nvSpPr>
          <p:cNvPr id="41989" name="Text Box 5"/>
          <p:cNvSpPr txBox="1">
            <a:spLocks noChangeArrowheads="1"/>
          </p:cNvSpPr>
          <p:nvPr/>
        </p:nvSpPr>
        <p:spPr bwMode="auto">
          <a:xfrm>
            <a:off x="5888038" y="1279525"/>
            <a:ext cx="2874962"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b="1" u="sng">
                <a:solidFill>
                  <a:srgbClr val="FFFFFF"/>
                </a:solidFill>
              </a:rPr>
              <a:t>叙事</a:t>
            </a:r>
            <a:endParaRPr lang="en-US" sz="3200" b="1" i="1" u="sng">
              <a:solidFill>
                <a:srgbClr val="FFFFFF"/>
              </a:solidFill>
              <a:latin typeface="Times New Roman" charset="0"/>
            </a:endParaRPr>
          </a:p>
        </p:txBody>
      </p:sp>
      <p:sp>
        <p:nvSpPr>
          <p:cNvPr id="41990" name="Text Box 6"/>
          <p:cNvSpPr txBox="1">
            <a:spLocks noChangeArrowheads="1"/>
          </p:cNvSpPr>
          <p:nvPr/>
        </p:nvSpPr>
        <p:spPr bwMode="auto">
          <a:xfrm>
            <a:off x="2971800" y="2270125"/>
            <a:ext cx="2743200" cy="286226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旧约 </a:t>
            </a:r>
            <a:endParaRPr lang="en-US" altLang="zh-CN" sz="3600" b="1">
              <a:solidFill>
                <a:srgbClr val="FFFFFF"/>
              </a:solidFill>
            </a:endParaRPr>
          </a:p>
          <a:p>
            <a:pPr defTabSz="914400" fontAlgn="base">
              <a:spcBef>
                <a:spcPct val="0"/>
              </a:spcBef>
              <a:spcAft>
                <a:spcPct val="0"/>
              </a:spcAft>
            </a:pPr>
            <a:r>
              <a:rPr lang="zh-CN" altLang="en-US" sz="3600" b="1">
                <a:solidFill>
                  <a:srgbClr val="FFFFFF"/>
                </a:solidFill>
              </a:rPr>
              <a:t>诗歌智慧书</a:t>
            </a:r>
            <a:r>
              <a:rPr lang="en-US" altLang="ja-JP" sz="3600" b="1">
                <a:solidFill>
                  <a:srgbClr val="FFFFFF"/>
                </a:solidFill>
              </a:rPr>
              <a:t> </a:t>
            </a:r>
            <a:r>
              <a:rPr lang="zh-CN" altLang="en-US" sz="3600" b="1">
                <a:solidFill>
                  <a:srgbClr val="FFFFFF"/>
                </a:solidFill>
              </a:rPr>
              <a:t>和 先知书</a:t>
            </a:r>
            <a:r>
              <a:rPr lang="en-US" altLang="ja-JP" sz="3600" b="1">
                <a:solidFill>
                  <a:srgbClr val="FFFFFF"/>
                </a:solidFill>
              </a:rPr>
              <a:t>, </a:t>
            </a:r>
          </a:p>
          <a:p>
            <a:pPr defTabSz="914400" fontAlgn="base">
              <a:spcBef>
                <a:spcPct val="0"/>
              </a:spcBef>
              <a:spcAft>
                <a:spcPct val="0"/>
              </a:spcAft>
            </a:pPr>
            <a:r>
              <a:rPr lang="zh-CN" altLang="en-US" sz="3600" b="1">
                <a:solidFill>
                  <a:srgbClr val="FFFFFF"/>
                </a:solidFill>
              </a:rPr>
              <a:t>书信 （罗马 到 启示录）</a:t>
            </a:r>
            <a:endParaRPr lang="en-US" sz="3600" b="1">
              <a:solidFill>
                <a:srgbClr val="FFFFFF"/>
              </a:solidFill>
            </a:endParaRPr>
          </a:p>
        </p:txBody>
      </p:sp>
      <p:sp>
        <p:nvSpPr>
          <p:cNvPr id="41991" name="Text Box 7"/>
          <p:cNvSpPr txBox="1">
            <a:spLocks noChangeArrowheads="1"/>
          </p:cNvSpPr>
          <p:nvPr/>
        </p:nvSpPr>
        <p:spPr bwMode="auto">
          <a:xfrm>
            <a:off x="5888038" y="2270125"/>
            <a:ext cx="3255962" cy="286226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旧约 历史书</a:t>
            </a:r>
            <a:endParaRPr lang="en-US" altLang="zh-CN" sz="3600" b="1">
              <a:solidFill>
                <a:srgbClr val="FFFFFF"/>
              </a:solidFill>
            </a:endParaRPr>
          </a:p>
          <a:p>
            <a:pPr defTabSz="914400" fontAlgn="base">
              <a:spcBef>
                <a:spcPct val="0"/>
              </a:spcBef>
              <a:spcAft>
                <a:spcPct val="0"/>
              </a:spcAft>
            </a:pPr>
            <a:r>
              <a:rPr lang="en-US" sz="3600" b="1">
                <a:solidFill>
                  <a:srgbClr val="FFFFFF"/>
                </a:solidFill>
              </a:rPr>
              <a:t>(</a:t>
            </a:r>
            <a:r>
              <a:rPr lang="zh-CN" altLang="en-US" sz="3600" b="1">
                <a:solidFill>
                  <a:srgbClr val="FFFFFF"/>
                </a:solidFill>
              </a:rPr>
              <a:t>创世纪 到 </a:t>
            </a:r>
            <a:endParaRPr lang="en-US" altLang="zh-CN" sz="3600" b="1">
              <a:solidFill>
                <a:srgbClr val="FFFFFF"/>
              </a:solidFill>
            </a:endParaRPr>
          </a:p>
          <a:p>
            <a:pPr defTabSz="914400" fontAlgn="base">
              <a:spcBef>
                <a:spcPct val="0"/>
              </a:spcBef>
              <a:spcAft>
                <a:spcPct val="0"/>
              </a:spcAft>
            </a:pPr>
            <a:r>
              <a:rPr lang="zh-CN" altLang="en-US" sz="3600" b="1">
                <a:solidFill>
                  <a:srgbClr val="FFFFFF"/>
                </a:solidFill>
              </a:rPr>
              <a:t>尼希米记</a:t>
            </a:r>
            <a:r>
              <a:rPr lang="en-US" altLang="ja-JP" sz="3600" b="1">
                <a:solidFill>
                  <a:srgbClr val="FFFFFF"/>
                </a:solidFill>
              </a:rPr>
              <a:t>), </a:t>
            </a:r>
          </a:p>
          <a:p>
            <a:pPr defTabSz="914400" fontAlgn="base">
              <a:spcBef>
                <a:spcPct val="0"/>
              </a:spcBef>
              <a:spcAft>
                <a:spcPct val="0"/>
              </a:spcAft>
            </a:pPr>
            <a:r>
              <a:rPr lang="zh-CN" altLang="en-US" sz="3600" b="1">
                <a:solidFill>
                  <a:srgbClr val="FFFFFF"/>
                </a:solidFill>
              </a:rPr>
              <a:t>福音书</a:t>
            </a:r>
            <a:r>
              <a:rPr lang="en-US" altLang="ja-JP" sz="3600" b="1">
                <a:solidFill>
                  <a:srgbClr val="FFFFFF"/>
                </a:solidFill>
              </a:rPr>
              <a:t> </a:t>
            </a:r>
            <a:r>
              <a:rPr lang="zh-CN" altLang="en-US" sz="3600" b="1">
                <a:solidFill>
                  <a:srgbClr val="FFFFFF"/>
                </a:solidFill>
              </a:rPr>
              <a:t>和</a:t>
            </a:r>
            <a:r>
              <a:rPr lang="en-US" altLang="ja-JP" sz="3600" b="1">
                <a:solidFill>
                  <a:srgbClr val="FFFFFF"/>
                </a:solidFill>
              </a:rPr>
              <a:t> </a:t>
            </a:r>
          </a:p>
          <a:p>
            <a:pPr defTabSz="914400" fontAlgn="base">
              <a:spcBef>
                <a:spcPct val="0"/>
              </a:spcBef>
              <a:spcAft>
                <a:spcPct val="0"/>
              </a:spcAft>
            </a:pPr>
            <a:r>
              <a:rPr lang="zh-CN" altLang="en-US" sz="3600" b="1">
                <a:solidFill>
                  <a:srgbClr val="FFFFFF"/>
                </a:solidFill>
              </a:rPr>
              <a:t>使徒行传</a:t>
            </a:r>
            <a:endParaRPr lang="en-US" sz="2800" b="1" i="1">
              <a:solidFill>
                <a:srgbClr val="FFFFFF"/>
              </a:solidFill>
              <a:latin typeface="Times New Roman" charset="0"/>
            </a:endParaRPr>
          </a:p>
        </p:txBody>
      </p:sp>
      <p:sp>
        <p:nvSpPr>
          <p:cNvPr id="41992" name="Text Box 8"/>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defTabSz="914400" fontAlgn="base">
              <a:spcBef>
                <a:spcPct val="0"/>
              </a:spcBef>
              <a:spcAft>
                <a:spcPct val="0"/>
              </a:spcAft>
              <a:defRPr/>
            </a:pPr>
            <a:r>
              <a:rPr lang="en-US" sz="2400" b="1" smtClean="0">
                <a:solidFill>
                  <a:srgbClr val="FFFFFF"/>
                </a:solidFill>
              </a:rPr>
              <a:t>107</a:t>
            </a:r>
            <a:endParaRPr lang="en-US" sz="2400" b="1" i="1" smtClean="0">
              <a:solidFill>
                <a:srgbClr val="FFFFFF"/>
              </a:solidFill>
              <a:latin typeface="Times New Roman" charset="0"/>
            </a:endParaRPr>
          </a:p>
        </p:txBody>
      </p:sp>
      <p:sp>
        <p:nvSpPr>
          <p:cNvPr id="41993" name="Text Box 9"/>
          <p:cNvSpPr txBox="1">
            <a:spLocks noChangeArrowheads="1"/>
          </p:cNvSpPr>
          <p:nvPr/>
        </p:nvSpPr>
        <p:spPr bwMode="auto">
          <a:xfrm>
            <a:off x="457200" y="1279525"/>
            <a:ext cx="2438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b="1" u="sng">
                <a:solidFill>
                  <a:srgbClr val="FFFFFF"/>
                </a:solidFill>
              </a:rPr>
              <a:t>问题</a:t>
            </a:r>
            <a:endParaRPr lang="en-US" sz="3200" b="1" i="1" u="sng">
              <a:solidFill>
                <a:srgbClr val="FFFFFF"/>
              </a:solidFill>
              <a:latin typeface="Times New Roman" charset="0"/>
            </a:endParaRPr>
          </a:p>
        </p:txBody>
      </p:sp>
      <p:sp>
        <p:nvSpPr>
          <p:cNvPr id="41994" name="Text Box 10"/>
          <p:cNvSpPr txBox="1">
            <a:spLocks noChangeArrowheads="1"/>
          </p:cNvSpPr>
          <p:nvPr/>
        </p:nvSpPr>
        <p:spPr bwMode="auto">
          <a:xfrm>
            <a:off x="457200" y="2270125"/>
            <a:ext cx="2438400" cy="6413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经文</a:t>
            </a:r>
            <a:endParaRPr lang="en-US" sz="2800" b="1" i="1">
              <a:solidFill>
                <a:srgbClr val="FFFFFF"/>
              </a:solidFill>
              <a:latin typeface="Times New Roman" charset="0"/>
            </a:endParaRPr>
          </a:p>
        </p:txBody>
      </p:sp>
    </p:spTree>
    <p:extLst>
      <p:ext uri="{BB962C8B-B14F-4D97-AF65-F5344CB8AC3E}">
        <p14:creationId xmlns:p14="http://schemas.microsoft.com/office/powerpoint/2010/main" val="403789858"/>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1994"/>
                                        </p:tgtEl>
                                        <p:attrNameLst>
                                          <p:attrName>style.visibility</p:attrName>
                                        </p:attrNameLst>
                                      </p:cBhvr>
                                      <p:to>
                                        <p:strVal val="visible"/>
                                      </p:to>
                                    </p:set>
                                    <p:anim calcmode="lin" valueType="num">
                                      <p:cBhvr>
                                        <p:cTn id="7" dur="1000" fill="hold"/>
                                        <p:tgtEl>
                                          <p:spTgt spid="41994"/>
                                        </p:tgtEl>
                                        <p:attrNameLst>
                                          <p:attrName>ppt_w</p:attrName>
                                        </p:attrNameLst>
                                      </p:cBhvr>
                                      <p:tavLst>
                                        <p:tav tm="0">
                                          <p:val>
                                            <p:fltVal val="0"/>
                                          </p:val>
                                        </p:tav>
                                        <p:tav tm="100000">
                                          <p:val>
                                            <p:strVal val="#ppt_w"/>
                                          </p:val>
                                        </p:tav>
                                      </p:tavLst>
                                    </p:anim>
                                    <p:anim calcmode="lin" valueType="num">
                                      <p:cBhvr>
                                        <p:cTn id="8" dur="1000" fill="hold"/>
                                        <p:tgtEl>
                                          <p:spTgt spid="41994"/>
                                        </p:tgtEl>
                                        <p:attrNameLst>
                                          <p:attrName>ppt_h</p:attrName>
                                        </p:attrNameLst>
                                      </p:cBhvr>
                                      <p:tavLst>
                                        <p:tav tm="0">
                                          <p:val>
                                            <p:fltVal val="0"/>
                                          </p:val>
                                        </p:tav>
                                        <p:tav tm="100000">
                                          <p:val>
                                            <p:strVal val="#ppt_h"/>
                                          </p:val>
                                        </p:tav>
                                      </p:tavLst>
                                    </p:anim>
                                    <p:anim calcmode="lin" valueType="num">
                                      <p:cBhvr>
                                        <p:cTn id="9" dur="1000" fill="hold"/>
                                        <p:tgtEl>
                                          <p:spTgt spid="419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1990"/>
                                        </p:tgtEl>
                                        <p:attrNameLst>
                                          <p:attrName>style.visibility</p:attrName>
                                        </p:attrNameLst>
                                      </p:cBhvr>
                                      <p:to>
                                        <p:strVal val="visible"/>
                                      </p:to>
                                    </p:set>
                                    <p:anim calcmode="lin" valueType="num">
                                      <p:cBhvr>
                                        <p:cTn id="15" dur="1000" fill="hold"/>
                                        <p:tgtEl>
                                          <p:spTgt spid="41990"/>
                                        </p:tgtEl>
                                        <p:attrNameLst>
                                          <p:attrName>ppt_w</p:attrName>
                                        </p:attrNameLst>
                                      </p:cBhvr>
                                      <p:tavLst>
                                        <p:tav tm="0">
                                          <p:val>
                                            <p:fltVal val="0"/>
                                          </p:val>
                                        </p:tav>
                                        <p:tav tm="100000">
                                          <p:val>
                                            <p:strVal val="#ppt_w"/>
                                          </p:val>
                                        </p:tav>
                                      </p:tavLst>
                                    </p:anim>
                                    <p:anim calcmode="lin" valueType="num">
                                      <p:cBhvr>
                                        <p:cTn id="16" dur="1000" fill="hold"/>
                                        <p:tgtEl>
                                          <p:spTgt spid="41990"/>
                                        </p:tgtEl>
                                        <p:attrNameLst>
                                          <p:attrName>ppt_h</p:attrName>
                                        </p:attrNameLst>
                                      </p:cBhvr>
                                      <p:tavLst>
                                        <p:tav tm="0">
                                          <p:val>
                                            <p:fltVal val="0"/>
                                          </p:val>
                                        </p:tav>
                                        <p:tav tm="100000">
                                          <p:val>
                                            <p:strVal val="#ppt_h"/>
                                          </p:val>
                                        </p:tav>
                                      </p:tavLst>
                                    </p:anim>
                                    <p:anim calcmode="lin" valueType="num">
                                      <p:cBhvr>
                                        <p:cTn id="17" dur="1000" fill="hold"/>
                                        <p:tgtEl>
                                          <p:spTgt spid="4199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19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41991"/>
                                        </p:tgtEl>
                                        <p:attrNameLst>
                                          <p:attrName>style.visibility</p:attrName>
                                        </p:attrNameLst>
                                      </p:cBhvr>
                                      <p:to>
                                        <p:strVal val="visible"/>
                                      </p:to>
                                    </p:set>
                                    <p:anim calcmode="lin" valueType="num">
                                      <p:cBhvr>
                                        <p:cTn id="23" dur="1000" fill="hold"/>
                                        <p:tgtEl>
                                          <p:spTgt spid="41991"/>
                                        </p:tgtEl>
                                        <p:attrNameLst>
                                          <p:attrName>ppt_w</p:attrName>
                                        </p:attrNameLst>
                                      </p:cBhvr>
                                      <p:tavLst>
                                        <p:tav tm="0">
                                          <p:val>
                                            <p:fltVal val="0"/>
                                          </p:val>
                                        </p:tav>
                                        <p:tav tm="100000">
                                          <p:val>
                                            <p:strVal val="#ppt_w"/>
                                          </p:val>
                                        </p:tav>
                                      </p:tavLst>
                                    </p:anim>
                                    <p:anim calcmode="lin" valueType="num">
                                      <p:cBhvr>
                                        <p:cTn id="24" dur="1000" fill="hold"/>
                                        <p:tgtEl>
                                          <p:spTgt spid="41991"/>
                                        </p:tgtEl>
                                        <p:attrNameLst>
                                          <p:attrName>ppt_h</p:attrName>
                                        </p:attrNameLst>
                                      </p:cBhvr>
                                      <p:tavLst>
                                        <p:tav tm="0">
                                          <p:val>
                                            <p:fltVal val="0"/>
                                          </p:val>
                                        </p:tav>
                                        <p:tav tm="100000">
                                          <p:val>
                                            <p:strVal val="#ppt_h"/>
                                          </p:val>
                                        </p:tav>
                                      </p:tavLst>
                                    </p:anim>
                                    <p:anim calcmode="lin" valueType="num">
                                      <p:cBhvr>
                                        <p:cTn id="25" dur="1000" fill="hold"/>
                                        <p:tgtEl>
                                          <p:spTgt spid="4199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419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0" grpId="0"/>
      <p:bldP spid="41991" grpId="0"/>
      <p:bldP spid="419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1" name="Picture 2" descr="DSS"/>
          <p:cNvPicPr>
            <a:picLocks noChangeAspect="1" noChangeArrowheads="1"/>
          </p:cNvPicPr>
          <p:nvPr/>
        </p:nvPicPr>
        <p:blipFill>
          <a:blip r:embed="rId3">
            <a:lum bright="-36000"/>
            <a:extLst>
              <a:ext uri="{28A0092B-C50C-407E-A947-70E740481C1C}">
                <a14:useLocalDpi xmlns:a14="http://schemas.microsoft.com/office/drawing/2010/main"/>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2971800" y="1279525"/>
            <a:ext cx="2438400"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b="1" u="sng">
                <a:solidFill>
                  <a:srgbClr val="FFFFFF"/>
                </a:solidFill>
              </a:rPr>
              <a:t>说教</a:t>
            </a:r>
            <a:endParaRPr lang="en-US" sz="3200" b="1" i="1" u="sng">
              <a:solidFill>
                <a:srgbClr val="FFFFFF"/>
              </a:solidFill>
              <a:latin typeface="Times New Roman" charset="0"/>
            </a:endParaRPr>
          </a:p>
        </p:txBody>
      </p:sp>
      <p:sp>
        <p:nvSpPr>
          <p:cNvPr id="39940" name="Rectangle 4"/>
          <p:cNvSpPr>
            <a:spLocks noGrp="1" noChangeArrowheads="1"/>
          </p:cNvSpPr>
          <p:nvPr>
            <p:ph type="title" idx="4294967295"/>
          </p:nvPr>
        </p:nvSpPr>
        <p:spPr>
          <a:xfrm>
            <a:off x="0" y="228600"/>
            <a:ext cx="9144000" cy="914400"/>
          </a:xfrm>
          <a:effectLst>
            <a:outerShdw blurRad="63500" dist="35921" dir="2700000" algn="ctr" rotWithShape="0">
              <a:schemeClr val="tx2">
                <a:alpha val="74997"/>
              </a:schemeClr>
            </a:outerShdw>
          </a:effectLst>
        </p:spPr>
        <p:txBody>
          <a:bodyPr/>
          <a:lstStyle/>
          <a:p>
            <a:pPr eaLnBrk="1" hangingPunct="1"/>
            <a:r>
              <a:rPr lang="zh-CN" altLang="en-US">
                <a:solidFill>
                  <a:schemeClr val="bg1"/>
                </a:solidFill>
                <a:latin typeface="Arial" charset="0"/>
                <a:cs typeface="ＭＳ Ｐゴシック" charset="0"/>
              </a:rPr>
              <a:t>用故事讲道</a:t>
            </a:r>
            <a:r>
              <a:rPr lang="zh-CN" altLang="en-US" b="1">
                <a:solidFill>
                  <a:schemeClr val="bg1"/>
                </a:solidFill>
                <a:latin typeface="Arial" charset="0"/>
                <a:cs typeface="ＭＳ Ｐゴシック" charset="0"/>
              </a:rPr>
              <a:t>的挑</a:t>
            </a:r>
            <a:r>
              <a:rPr lang="zh-CN" altLang="en-US">
                <a:solidFill>
                  <a:schemeClr val="bg1"/>
                </a:solidFill>
                <a:latin typeface="Arial" charset="0"/>
                <a:cs typeface="ＭＳ Ｐゴシック" charset="0"/>
              </a:rPr>
              <a:t>战</a:t>
            </a:r>
            <a:endParaRPr lang="en-US">
              <a:latin typeface="Arial" charset="0"/>
              <a:cs typeface="ＭＳ Ｐゴシック" charset="0"/>
            </a:endParaRPr>
          </a:p>
        </p:txBody>
      </p:sp>
      <p:sp>
        <p:nvSpPr>
          <p:cNvPr id="39941" name="Text Box 5"/>
          <p:cNvSpPr txBox="1">
            <a:spLocks noChangeArrowheads="1"/>
          </p:cNvSpPr>
          <p:nvPr/>
        </p:nvSpPr>
        <p:spPr bwMode="auto">
          <a:xfrm>
            <a:off x="5888038" y="1279525"/>
            <a:ext cx="2874962"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b="1" u="sng">
                <a:solidFill>
                  <a:srgbClr val="FFFFFF"/>
                </a:solidFill>
              </a:rPr>
              <a:t>叙事</a:t>
            </a:r>
            <a:endParaRPr lang="en-US" sz="3200" b="1" i="1" u="sng">
              <a:solidFill>
                <a:srgbClr val="FFFFFF"/>
              </a:solidFill>
              <a:latin typeface="Times New Roman" charset="0"/>
            </a:endParaRPr>
          </a:p>
        </p:txBody>
      </p:sp>
      <p:sp>
        <p:nvSpPr>
          <p:cNvPr id="39942" name="Text Box 6"/>
          <p:cNvSpPr txBox="1">
            <a:spLocks noChangeArrowheads="1"/>
          </p:cNvSpPr>
          <p:nvPr/>
        </p:nvSpPr>
        <p:spPr bwMode="auto">
          <a:xfrm>
            <a:off x="2971800" y="2270125"/>
            <a:ext cx="2743200"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较低</a:t>
            </a:r>
            <a:endParaRPr lang="en-US" sz="2800" b="1" i="1">
              <a:solidFill>
                <a:srgbClr val="FFFFFF"/>
              </a:solidFill>
              <a:latin typeface="Times New Roman" charset="0"/>
            </a:endParaRPr>
          </a:p>
        </p:txBody>
      </p:sp>
      <p:sp>
        <p:nvSpPr>
          <p:cNvPr id="39943" name="Text Box 7"/>
          <p:cNvSpPr txBox="1">
            <a:spLocks noChangeArrowheads="1"/>
          </p:cNvSpPr>
          <p:nvPr/>
        </p:nvSpPr>
        <p:spPr bwMode="auto">
          <a:xfrm>
            <a:off x="5888038" y="2270125"/>
            <a:ext cx="3255962"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较高</a:t>
            </a:r>
            <a:endParaRPr lang="en-US" sz="2800" b="1" i="1">
              <a:solidFill>
                <a:srgbClr val="FFFFFF"/>
              </a:solidFill>
              <a:latin typeface="Times New Roman" charset="0"/>
            </a:endParaRPr>
          </a:p>
        </p:txBody>
      </p:sp>
      <p:sp>
        <p:nvSpPr>
          <p:cNvPr id="39946" name="Text Box 10"/>
          <p:cNvSpPr txBox="1">
            <a:spLocks noChangeArrowheads="1"/>
          </p:cNvSpPr>
          <p:nvPr/>
        </p:nvSpPr>
        <p:spPr bwMode="auto">
          <a:xfrm>
            <a:off x="2971800" y="4267200"/>
            <a:ext cx="2743200" cy="10779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概括论点</a:t>
            </a:r>
            <a:endParaRPr lang="en-US" sz="2800" b="1" i="1">
              <a:solidFill>
                <a:srgbClr val="FFFFFF"/>
              </a:solidFill>
              <a:latin typeface="Times New Roman" charset="0"/>
            </a:endParaRPr>
          </a:p>
          <a:p>
            <a:pPr defTabSz="914400" fontAlgn="base">
              <a:spcBef>
                <a:spcPct val="0"/>
              </a:spcBef>
              <a:spcAft>
                <a:spcPct val="0"/>
              </a:spcAft>
            </a:pPr>
            <a:endParaRPr lang="en-US" sz="2800" b="1" i="1">
              <a:solidFill>
                <a:srgbClr val="FFFFFF"/>
              </a:solidFill>
              <a:latin typeface="Times New Roman" charset="0"/>
            </a:endParaRPr>
          </a:p>
        </p:txBody>
      </p:sp>
      <p:sp>
        <p:nvSpPr>
          <p:cNvPr id="39947" name="Text Box 11"/>
          <p:cNvSpPr txBox="1">
            <a:spLocks noChangeArrowheads="1"/>
          </p:cNvSpPr>
          <p:nvPr/>
        </p:nvSpPr>
        <p:spPr bwMode="auto">
          <a:xfrm>
            <a:off x="5888038" y="4267200"/>
            <a:ext cx="3255962"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道德教训</a:t>
            </a:r>
            <a:endParaRPr lang="en-US" sz="2800" b="1" i="1">
              <a:solidFill>
                <a:srgbClr val="FFFFFF"/>
              </a:solidFill>
              <a:latin typeface="Times New Roman" charset="0"/>
            </a:endParaRPr>
          </a:p>
        </p:txBody>
      </p:sp>
      <p:sp>
        <p:nvSpPr>
          <p:cNvPr id="39950" name="Text Box 14"/>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defTabSz="914400" fontAlgn="base">
              <a:spcBef>
                <a:spcPct val="0"/>
              </a:spcBef>
              <a:spcAft>
                <a:spcPct val="0"/>
              </a:spcAft>
              <a:defRPr/>
            </a:pPr>
            <a:r>
              <a:rPr lang="en-US" sz="2400" b="1" smtClean="0">
                <a:solidFill>
                  <a:srgbClr val="FFFFFF"/>
                </a:solidFill>
              </a:rPr>
              <a:t>107</a:t>
            </a:r>
            <a:endParaRPr lang="en-US" sz="2400" b="1" i="1" smtClean="0">
              <a:solidFill>
                <a:srgbClr val="FFFFFF"/>
              </a:solidFill>
              <a:latin typeface="Times New Roman" charset="0"/>
            </a:endParaRPr>
          </a:p>
        </p:txBody>
      </p:sp>
      <p:sp>
        <p:nvSpPr>
          <p:cNvPr id="39951" name="Text Box 15"/>
          <p:cNvSpPr txBox="1">
            <a:spLocks noChangeArrowheads="1"/>
          </p:cNvSpPr>
          <p:nvPr/>
        </p:nvSpPr>
        <p:spPr bwMode="auto">
          <a:xfrm>
            <a:off x="76200" y="1279525"/>
            <a:ext cx="2438400" cy="7016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4000" b="1" u="sng">
                <a:solidFill>
                  <a:srgbClr val="FFFFFF"/>
                </a:solidFill>
              </a:rPr>
              <a:t>问题</a:t>
            </a:r>
            <a:endParaRPr lang="en-US" sz="3200" b="1" i="1" u="sng">
              <a:solidFill>
                <a:srgbClr val="FFFFFF"/>
              </a:solidFill>
              <a:latin typeface="Times New Roman" charset="0"/>
            </a:endParaRPr>
          </a:p>
        </p:txBody>
      </p:sp>
      <p:sp>
        <p:nvSpPr>
          <p:cNvPr id="39952" name="Text Box 16"/>
          <p:cNvSpPr txBox="1">
            <a:spLocks noChangeArrowheads="1"/>
          </p:cNvSpPr>
          <p:nvPr/>
        </p:nvSpPr>
        <p:spPr bwMode="auto">
          <a:xfrm>
            <a:off x="76200" y="2270125"/>
            <a:ext cx="2895600" cy="646113"/>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观众兴趣</a:t>
            </a:r>
            <a:endParaRPr lang="en-US" sz="2800" b="1" i="1">
              <a:solidFill>
                <a:srgbClr val="FFFFFF"/>
              </a:solidFill>
              <a:latin typeface="Times New Roman" charset="0"/>
            </a:endParaRPr>
          </a:p>
        </p:txBody>
      </p:sp>
      <p:sp>
        <p:nvSpPr>
          <p:cNvPr id="39954" name="Text Box 18"/>
          <p:cNvSpPr txBox="1">
            <a:spLocks noChangeArrowheads="1"/>
          </p:cNvSpPr>
          <p:nvPr/>
        </p:nvSpPr>
        <p:spPr bwMode="auto">
          <a:xfrm>
            <a:off x="76200" y="4267200"/>
            <a:ext cx="2895600" cy="12001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defTabSz="914400" fontAlgn="base">
              <a:spcBef>
                <a:spcPct val="0"/>
              </a:spcBef>
              <a:spcAft>
                <a:spcPct val="0"/>
              </a:spcAft>
            </a:pPr>
            <a:r>
              <a:rPr lang="zh-CN" altLang="en-US" sz="3600" b="1">
                <a:solidFill>
                  <a:srgbClr val="FFFFFF"/>
                </a:solidFill>
              </a:rPr>
              <a:t>应用 </a:t>
            </a:r>
            <a:endParaRPr lang="en-US" altLang="zh-CN" sz="3600" b="1">
              <a:solidFill>
                <a:srgbClr val="FFFFFF"/>
              </a:solidFill>
            </a:endParaRPr>
          </a:p>
          <a:p>
            <a:pPr defTabSz="914400" fontAlgn="base">
              <a:spcBef>
                <a:spcPct val="0"/>
              </a:spcBef>
              <a:spcAft>
                <a:spcPct val="0"/>
              </a:spcAft>
            </a:pPr>
            <a:r>
              <a:rPr lang="zh-CN" altLang="en-US" sz="3600" b="1">
                <a:solidFill>
                  <a:srgbClr val="FFFFFF"/>
                </a:solidFill>
              </a:rPr>
              <a:t>引诱</a:t>
            </a:r>
            <a:endParaRPr lang="en-US" sz="2800" b="1" i="1">
              <a:solidFill>
                <a:srgbClr val="FFFFFF"/>
              </a:solidFill>
              <a:latin typeface="Times New Roman" charset="0"/>
            </a:endParaRPr>
          </a:p>
        </p:txBody>
      </p:sp>
    </p:spTree>
    <p:extLst>
      <p:ext uri="{BB962C8B-B14F-4D97-AF65-F5344CB8AC3E}">
        <p14:creationId xmlns:p14="http://schemas.microsoft.com/office/powerpoint/2010/main" val="341483991"/>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9952"/>
                                        </p:tgtEl>
                                        <p:attrNameLst>
                                          <p:attrName>style.visibility</p:attrName>
                                        </p:attrNameLst>
                                      </p:cBhvr>
                                      <p:to>
                                        <p:strVal val="visible"/>
                                      </p:to>
                                    </p:set>
                                    <p:anim calcmode="lin" valueType="num">
                                      <p:cBhvr>
                                        <p:cTn id="7" dur="1000" fill="hold"/>
                                        <p:tgtEl>
                                          <p:spTgt spid="39952"/>
                                        </p:tgtEl>
                                        <p:attrNameLst>
                                          <p:attrName>ppt_w</p:attrName>
                                        </p:attrNameLst>
                                      </p:cBhvr>
                                      <p:tavLst>
                                        <p:tav tm="0">
                                          <p:val>
                                            <p:fltVal val="0"/>
                                          </p:val>
                                        </p:tav>
                                        <p:tav tm="100000">
                                          <p:val>
                                            <p:strVal val="#ppt_w"/>
                                          </p:val>
                                        </p:tav>
                                      </p:tavLst>
                                    </p:anim>
                                    <p:anim calcmode="lin" valueType="num">
                                      <p:cBhvr>
                                        <p:cTn id="8" dur="1000" fill="hold"/>
                                        <p:tgtEl>
                                          <p:spTgt spid="39952"/>
                                        </p:tgtEl>
                                        <p:attrNameLst>
                                          <p:attrName>ppt_h</p:attrName>
                                        </p:attrNameLst>
                                      </p:cBhvr>
                                      <p:tavLst>
                                        <p:tav tm="0">
                                          <p:val>
                                            <p:fltVal val="0"/>
                                          </p:val>
                                        </p:tav>
                                        <p:tav tm="100000">
                                          <p:val>
                                            <p:strVal val="#ppt_h"/>
                                          </p:val>
                                        </p:tav>
                                      </p:tavLst>
                                    </p:anim>
                                    <p:anim calcmode="lin" valueType="num">
                                      <p:cBhvr>
                                        <p:cTn id="9" dur="1000" fill="hold"/>
                                        <p:tgtEl>
                                          <p:spTgt spid="3995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5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9942"/>
                                        </p:tgtEl>
                                        <p:attrNameLst>
                                          <p:attrName>style.visibility</p:attrName>
                                        </p:attrNameLst>
                                      </p:cBhvr>
                                      <p:to>
                                        <p:strVal val="visible"/>
                                      </p:to>
                                    </p:set>
                                    <p:anim calcmode="lin" valueType="num">
                                      <p:cBhvr>
                                        <p:cTn id="15" dur="1000" fill="hold"/>
                                        <p:tgtEl>
                                          <p:spTgt spid="39942"/>
                                        </p:tgtEl>
                                        <p:attrNameLst>
                                          <p:attrName>ppt_w</p:attrName>
                                        </p:attrNameLst>
                                      </p:cBhvr>
                                      <p:tavLst>
                                        <p:tav tm="0">
                                          <p:val>
                                            <p:fltVal val="0"/>
                                          </p:val>
                                        </p:tav>
                                        <p:tav tm="100000">
                                          <p:val>
                                            <p:strVal val="#ppt_w"/>
                                          </p:val>
                                        </p:tav>
                                      </p:tavLst>
                                    </p:anim>
                                    <p:anim calcmode="lin" valueType="num">
                                      <p:cBhvr>
                                        <p:cTn id="16" dur="1000" fill="hold"/>
                                        <p:tgtEl>
                                          <p:spTgt spid="39942"/>
                                        </p:tgtEl>
                                        <p:attrNameLst>
                                          <p:attrName>ppt_h</p:attrName>
                                        </p:attrNameLst>
                                      </p:cBhvr>
                                      <p:tavLst>
                                        <p:tav tm="0">
                                          <p:val>
                                            <p:fltVal val="0"/>
                                          </p:val>
                                        </p:tav>
                                        <p:tav tm="100000">
                                          <p:val>
                                            <p:strVal val="#ppt_h"/>
                                          </p:val>
                                        </p:tav>
                                      </p:tavLst>
                                    </p:anim>
                                    <p:anim calcmode="lin" valueType="num">
                                      <p:cBhvr>
                                        <p:cTn id="17" dur="1000" fill="hold"/>
                                        <p:tgtEl>
                                          <p:spTgt spid="3994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994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9943"/>
                                        </p:tgtEl>
                                        <p:attrNameLst>
                                          <p:attrName>style.visibility</p:attrName>
                                        </p:attrNameLst>
                                      </p:cBhvr>
                                      <p:to>
                                        <p:strVal val="visible"/>
                                      </p:to>
                                    </p:set>
                                    <p:anim calcmode="lin" valueType="num">
                                      <p:cBhvr>
                                        <p:cTn id="23" dur="1000" fill="hold"/>
                                        <p:tgtEl>
                                          <p:spTgt spid="39943"/>
                                        </p:tgtEl>
                                        <p:attrNameLst>
                                          <p:attrName>ppt_w</p:attrName>
                                        </p:attrNameLst>
                                      </p:cBhvr>
                                      <p:tavLst>
                                        <p:tav tm="0">
                                          <p:val>
                                            <p:fltVal val="0"/>
                                          </p:val>
                                        </p:tav>
                                        <p:tav tm="100000">
                                          <p:val>
                                            <p:strVal val="#ppt_w"/>
                                          </p:val>
                                        </p:tav>
                                      </p:tavLst>
                                    </p:anim>
                                    <p:anim calcmode="lin" valueType="num">
                                      <p:cBhvr>
                                        <p:cTn id="24" dur="1000" fill="hold"/>
                                        <p:tgtEl>
                                          <p:spTgt spid="39943"/>
                                        </p:tgtEl>
                                        <p:attrNameLst>
                                          <p:attrName>ppt_h</p:attrName>
                                        </p:attrNameLst>
                                      </p:cBhvr>
                                      <p:tavLst>
                                        <p:tav tm="0">
                                          <p:val>
                                            <p:fltVal val="0"/>
                                          </p:val>
                                        </p:tav>
                                        <p:tav tm="100000">
                                          <p:val>
                                            <p:strVal val="#ppt_h"/>
                                          </p:val>
                                        </p:tav>
                                      </p:tavLst>
                                    </p:anim>
                                    <p:anim calcmode="lin" valueType="num">
                                      <p:cBhvr>
                                        <p:cTn id="25" dur="1000" fill="hold"/>
                                        <p:tgtEl>
                                          <p:spTgt spid="39943"/>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99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9954"/>
                                        </p:tgtEl>
                                        <p:attrNameLst>
                                          <p:attrName>style.visibility</p:attrName>
                                        </p:attrNameLst>
                                      </p:cBhvr>
                                      <p:to>
                                        <p:strVal val="visible"/>
                                      </p:to>
                                    </p:set>
                                    <p:anim calcmode="lin" valueType="num">
                                      <p:cBhvr>
                                        <p:cTn id="31" dur="1000" fill="hold"/>
                                        <p:tgtEl>
                                          <p:spTgt spid="39954"/>
                                        </p:tgtEl>
                                        <p:attrNameLst>
                                          <p:attrName>ppt_w</p:attrName>
                                        </p:attrNameLst>
                                      </p:cBhvr>
                                      <p:tavLst>
                                        <p:tav tm="0">
                                          <p:val>
                                            <p:fltVal val="0"/>
                                          </p:val>
                                        </p:tav>
                                        <p:tav tm="100000">
                                          <p:val>
                                            <p:strVal val="#ppt_w"/>
                                          </p:val>
                                        </p:tav>
                                      </p:tavLst>
                                    </p:anim>
                                    <p:anim calcmode="lin" valueType="num">
                                      <p:cBhvr>
                                        <p:cTn id="32" dur="1000" fill="hold"/>
                                        <p:tgtEl>
                                          <p:spTgt spid="39954"/>
                                        </p:tgtEl>
                                        <p:attrNameLst>
                                          <p:attrName>ppt_h</p:attrName>
                                        </p:attrNameLst>
                                      </p:cBhvr>
                                      <p:tavLst>
                                        <p:tav tm="0">
                                          <p:val>
                                            <p:fltVal val="0"/>
                                          </p:val>
                                        </p:tav>
                                        <p:tav tm="100000">
                                          <p:val>
                                            <p:strVal val="#ppt_h"/>
                                          </p:val>
                                        </p:tav>
                                      </p:tavLst>
                                    </p:anim>
                                    <p:anim calcmode="lin" valueType="num">
                                      <p:cBhvr>
                                        <p:cTn id="33" dur="1000" fill="hold"/>
                                        <p:tgtEl>
                                          <p:spTgt spid="39954"/>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99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9946"/>
                                        </p:tgtEl>
                                        <p:attrNameLst>
                                          <p:attrName>style.visibility</p:attrName>
                                        </p:attrNameLst>
                                      </p:cBhvr>
                                      <p:to>
                                        <p:strVal val="visible"/>
                                      </p:to>
                                    </p:set>
                                    <p:anim calcmode="lin" valueType="num">
                                      <p:cBhvr>
                                        <p:cTn id="39" dur="1000" fill="hold"/>
                                        <p:tgtEl>
                                          <p:spTgt spid="39946"/>
                                        </p:tgtEl>
                                        <p:attrNameLst>
                                          <p:attrName>ppt_w</p:attrName>
                                        </p:attrNameLst>
                                      </p:cBhvr>
                                      <p:tavLst>
                                        <p:tav tm="0">
                                          <p:val>
                                            <p:fltVal val="0"/>
                                          </p:val>
                                        </p:tav>
                                        <p:tav tm="100000">
                                          <p:val>
                                            <p:strVal val="#ppt_w"/>
                                          </p:val>
                                        </p:tav>
                                      </p:tavLst>
                                    </p:anim>
                                    <p:anim calcmode="lin" valueType="num">
                                      <p:cBhvr>
                                        <p:cTn id="40" dur="1000" fill="hold"/>
                                        <p:tgtEl>
                                          <p:spTgt spid="39946"/>
                                        </p:tgtEl>
                                        <p:attrNameLst>
                                          <p:attrName>ppt_h</p:attrName>
                                        </p:attrNameLst>
                                      </p:cBhvr>
                                      <p:tavLst>
                                        <p:tav tm="0">
                                          <p:val>
                                            <p:fltVal val="0"/>
                                          </p:val>
                                        </p:tav>
                                        <p:tav tm="100000">
                                          <p:val>
                                            <p:strVal val="#ppt_h"/>
                                          </p:val>
                                        </p:tav>
                                      </p:tavLst>
                                    </p:anim>
                                    <p:anim calcmode="lin" valueType="num">
                                      <p:cBhvr>
                                        <p:cTn id="41" dur="1000" fill="hold"/>
                                        <p:tgtEl>
                                          <p:spTgt spid="39946"/>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99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39947"/>
                                        </p:tgtEl>
                                        <p:attrNameLst>
                                          <p:attrName>style.visibility</p:attrName>
                                        </p:attrNameLst>
                                      </p:cBhvr>
                                      <p:to>
                                        <p:strVal val="visible"/>
                                      </p:to>
                                    </p:set>
                                    <p:anim calcmode="lin" valueType="num">
                                      <p:cBhvr>
                                        <p:cTn id="47" dur="1000" fill="hold"/>
                                        <p:tgtEl>
                                          <p:spTgt spid="39947"/>
                                        </p:tgtEl>
                                        <p:attrNameLst>
                                          <p:attrName>ppt_w</p:attrName>
                                        </p:attrNameLst>
                                      </p:cBhvr>
                                      <p:tavLst>
                                        <p:tav tm="0">
                                          <p:val>
                                            <p:fltVal val="0"/>
                                          </p:val>
                                        </p:tav>
                                        <p:tav tm="100000">
                                          <p:val>
                                            <p:strVal val="#ppt_w"/>
                                          </p:val>
                                        </p:tav>
                                      </p:tavLst>
                                    </p:anim>
                                    <p:anim calcmode="lin" valueType="num">
                                      <p:cBhvr>
                                        <p:cTn id="48" dur="1000" fill="hold"/>
                                        <p:tgtEl>
                                          <p:spTgt spid="39947"/>
                                        </p:tgtEl>
                                        <p:attrNameLst>
                                          <p:attrName>ppt_h</p:attrName>
                                        </p:attrNameLst>
                                      </p:cBhvr>
                                      <p:tavLst>
                                        <p:tav tm="0">
                                          <p:val>
                                            <p:fltVal val="0"/>
                                          </p:val>
                                        </p:tav>
                                        <p:tav tm="100000">
                                          <p:val>
                                            <p:strVal val="#ppt_h"/>
                                          </p:val>
                                        </p:tav>
                                      </p:tavLst>
                                    </p:anim>
                                    <p:anim calcmode="lin" valueType="num">
                                      <p:cBhvr>
                                        <p:cTn id="49" dur="1000" fill="hold"/>
                                        <p:tgtEl>
                                          <p:spTgt spid="39947"/>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399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p:bldP spid="39943" grpId="0"/>
      <p:bldP spid="39946" grpId="0"/>
      <p:bldP spid="39947" grpId="0"/>
      <p:bldP spid="39952" grpId="0"/>
      <p:bldP spid="399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7" descr="tunnel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88"/>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4" name="Rectangle 2"/>
          <p:cNvSpPr>
            <a:spLocks noGrp="1" noChangeArrowheads="1"/>
          </p:cNvSpPr>
          <p:nvPr>
            <p:ph type="ctrTitle"/>
          </p:nvPr>
        </p:nvSpPr>
        <p:spPr>
          <a:xfrm>
            <a:off x="914400" y="76200"/>
            <a:ext cx="7772400" cy="990600"/>
          </a:xfrm>
          <a:effectLst>
            <a:outerShdw blurRad="63500" dist="35921" dir="2700000" algn="ctr" rotWithShape="0">
              <a:srgbClr val="000000">
                <a:alpha val="74997"/>
              </a:srgbClr>
            </a:outerShdw>
          </a:effectLst>
        </p:spPr>
        <p:txBody>
          <a:bodyPr/>
          <a:lstStyle/>
          <a:p>
            <a:pPr eaLnBrk="1" hangingPunct="1"/>
            <a:r>
              <a:rPr lang="zh-CN" altLang="en-US">
                <a:solidFill>
                  <a:schemeClr val="bg1"/>
                </a:solidFill>
                <a:latin typeface="Arial" charset="0"/>
              </a:rPr>
              <a:t>具体如何关注</a:t>
            </a:r>
            <a:r>
              <a:rPr lang="en-US" altLang="ja-JP">
                <a:solidFill>
                  <a:schemeClr val="bg1"/>
                </a:solidFill>
                <a:latin typeface="Arial" charset="0"/>
              </a:rPr>
              <a:t>?</a:t>
            </a:r>
            <a:endParaRPr lang="en-US">
              <a:solidFill>
                <a:schemeClr val="bg1"/>
              </a:solidFill>
              <a:latin typeface="Arial" charset="0"/>
            </a:endParaRPr>
          </a:p>
        </p:txBody>
      </p:sp>
      <p:sp>
        <p:nvSpPr>
          <p:cNvPr id="44038" name="Text Box 6"/>
          <p:cNvSpPr txBox="1">
            <a:spLocks noChangeArrowheads="1"/>
          </p:cNvSpPr>
          <p:nvPr/>
        </p:nvSpPr>
        <p:spPr bwMode="auto">
          <a:xfrm>
            <a:off x="8153400" y="0"/>
            <a:ext cx="990600" cy="457200"/>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914400" indent="-914400">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cs typeface="MS PGothic" charset="0"/>
              </a:defRPr>
            </a:lvl2pPr>
            <a:lvl3pPr>
              <a:defRPr sz="2400">
                <a:solidFill>
                  <a:schemeClr val="tx1"/>
                </a:solidFill>
                <a:latin typeface="Arial" charset="0"/>
                <a:ea typeface="MS PGothic" charset="0"/>
                <a:cs typeface="MS PGothic" charset="0"/>
              </a:defRPr>
            </a:lvl3pPr>
            <a:lvl4pPr>
              <a:defRPr sz="2000">
                <a:solidFill>
                  <a:schemeClr val="tx1"/>
                </a:solidFill>
                <a:latin typeface="Arial" charset="0"/>
                <a:ea typeface="MS PGothic" charset="0"/>
                <a:cs typeface="MS PGothic" charset="0"/>
              </a:defRPr>
            </a:lvl4pPr>
            <a:lvl5pPr>
              <a:defRPr sz="2000">
                <a:solidFill>
                  <a:schemeClr val="tx1"/>
                </a:solidFill>
                <a:latin typeface="Arial" charset="0"/>
                <a:ea typeface="MS PGothic" charset="0"/>
                <a:cs typeface="MS PGothic" charset="0"/>
              </a:defRPr>
            </a:lvl5pPr>
            <a:lvl6pPr eaLnBrk="0" hangingPunct="0">
              <a:defRPr sz="2000">
                <a:solidFill>
                  <a:schemeClr val="tx1"/>
                </a:solidFill>
                <a:latin typeface="Arial" charset="0"/>
                <a:ea typeface="MS PGothic" charset="0"/>
                <a:cs typeface="MS PGothic" charset="0"/>
              </a:defRPr>
            </a:lvl6pPr>
            <a:lvl7pPr eaLnBrk="0" hangingPunct="0">
              <a:defRPr sz="2000">
                <a:solidFill>
                  <a:schemeClr val="tx1"/>
                </a:solidFill>
                <a:latin typeface="Arial" charset="0"/>
                <a:ea typeface="MS PGothic" charset="0"/>
                <a:cs typeface="MS PGothic" charset="0"/>
              </a:defRPr>
            </a:lvl7pPr>
            <a:lvl8pPr eaLnBrk="0" hangingPunct="0">
              <a:defRPr sz="2000">
                <a:solidFill>
                  <a:schemeClr val="tx1"/>
                </a:solidFill>
                <a:latin typeface="Arial" charset="0"/>
                <a:ea typeface="MS PGothic" charset="0"/>
                <a:cs typeface="MS PGothic" charset="0"/>
              </a:defRPr>
            </a:lvl8pPr>
            <a:lvl9pPr eaLnBrk="0" hangingPunct="0">
              <a:defRPr sz="2000">
                <a:solidFill>
                  <a:schemeClr val="tx1"/>
                </a:solidFill>
                <a:latin typeface="Arial" charset="0"/>
                <a:ea typeface="MS PGothic" charset="0"/>
                <a:cs typeface="MS PGothic" charset="0"/>
              </a:defRPr>
            </a:lvl9pPr>
          </a:lstStyle>
          <a:p>
            <a:pPr algn="ctr" defTabSz="914400" fontAlgn="base">
              <a:spcBef>
                <a:spcPct val="0"/>
              </a:spcBef>
              <a:spcAft>
                <a:spcPct val="0"/>
              </a:spcAft>
              <a:defRPr/>
            </a:pPr>
            <a:r>
              <a:rPr lang="en-US" sz="2400" b="1" smtClean="0">
                <a:solidFill>
                  <a:srgbClr val="FFFFFF"/>
                </a:solidFill>
              </a:rPr>
              <a:t>108</a:t>
            </a:r>
            <a:endParaRPr lang="en-US" sz="2400" b="1" i="1" smtClean="0">
              <a:solidFill>
                <a:srgbClr val="FFFFFF"/>
              </a:solidFill>
              <a:latin typeface="Times New Roman" charset="0"/>
            </a:endParaRPr>
          </a:p>
        </p:txBody>
      </p:sp>
    </p:spTree>
    <p:extLst>
      <p:ext uri="{BB962C8B-B14F-4D97-AF65-F5344CB8AC3E}">
        <p14:creationId xmlns:p14="http://schemas.microsoft.com/office/powerpoint/2010/main" val="135396757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Speed">
  <a:themeElements>
    <a:clrScheme name="Speed 1">
      <a:dk1>
        <a:srgbClr val="000000"/>
      </a:dk1>
      <a:lt1>
        <a:srgbClr val="FFFFFF"/>
      </a:lt1>
      <a:dk2>
        <a:srgbClr val="000066"/>
      </a:dk2>
      <a:lt2>
        <a:srgbClr val="FF985F"/>
      </a:lt2>
      <a:accent1>
        <a:srgbClr val="A03900"/>
      </a:accent1>
      <a:accent2>
        <a:srgbClr val="DF611B"/>
      </a:accent2>
      <a:accent3>
        <a:srgbClr val="AAAAB8"/>
      </a:accent3>
      <a:accent4>
        <a:srgbClr val="DADADA"/>
      </a:accent4>
      <a:accent5>
        <a:srgbClr val="CDAEAA"/>
      </a:accent5>
      <a:accent6>
        <a:srgbClr val="CA5717"/>
      </a:accent6>
      <a:hlink>
        <a:srgbClr val="EE9D70"/>
      </a:hlink>
      <a:folHlink>
        <a:srgbClr val="D48458"/>
      </a:folHlink>
    </a:clrScheme>
    <a:fontScheme name="Spe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peed 1">
        <a:dk1>
          <a:srgbClr val="000000"/>
        </a:dk1>
        <a:lt1>
          <a:srgbClr val="FFFFFF"/>
        </a:lt1>
        <a:dk2>
          <a:srgbClr val="000066"/>
        </a:dk2>
        <a:lt2>
          <a:srgbClr val="FF985F"/>
        </a:lt2>
        <a:accent1>
          <a:srgbClr val="A03900"/>
        </a:accent1>
        <a:accent2>
          <a:srgbClr val="DF611B"/>
        </a:accent2>
        <a:accent3>
          <a:srgbClr val="AAAAB8"/>
        </a:accent3>
        <a:accent4>
          <a:srgbClr val="DADADA"/>
        </a:accent4>
        <a:accent5>
          <a:srgbClr val="CDAEAA"/>
        </a:accent5>
        <a:accent6>
          <a:srgbClr val="CA5717"/>
        </a:accent6>
        <a:hlink>
          <a:srgbClr val="EE9D70"/>
        </a:hlink>
        <a:folHlink>
          <a:srgbClr val="D48458"/>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Starfish">
  <a:themeElements>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fontScheme name="Starfis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rfish 2">
        <a:dk1>
          <a:srgbClr val="3E3E5C"/>
        </a:dk1>
        <a:lt1>
          <a:srgbClr val="FFFF66"/>
        </a:lt1>
        <a:dk2>
          <a:srgbClr val="B42036"/>
        </a:dk2>
        <a:lt2>
          <a:srgbClr val="FFFF66"/>
        </a:lt2>
        <a:accent1>
          <a:srgbClr val="60597B"/>
        </a:accent1>
        <a:accent2>
          <a:srgbClr val="6666FF"/>
        </a:accent2>
        <a:accent3>
          <a:srgbClr val="D6ABAE"/>
        </a:accent3>
        <a:accent4>
          <a:srgbClr val="DADA56"/>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28" charset="0"/>
            <a:ea typeface="新細明體" pitchFamily="18" charset="-128"/>
            <a:cs typeface="新細明體" pitchFamily="18"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28" charset="0"/>
            <a:ea typeface="新細明體" pitchFamily="18" charset="-128"/>
            <a:cs typeface="新細明體" pitchFamily="18" charset="-128"/>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28" charset="0"/>
            <a:ea typeface="新細明體" pitchFamily="18" charset="-128"/>
            <a:cs typeface="新細明體" pitchFamily="18"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28" charset="0"/>
            <a:ea typeface="新細明體" pitchFamily="18" charset="-128"/>
            <a:cs typeface="新細明體" pitchFamily="18" charset="-128"/>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untitled 1">
  <a:themeElements>
    <a:clrScheme name="">
      <a:dk1>
        <a:srgbClr val="000000"/>
      </a:dk1>
      <a:lt1>
        <a:srgbClr val="FFFFFF"/>
      </a:lt1>
      <a:dk2>
        <a:srgbClr val="000066"/>
      </a:dk2>
      <a:lt2>
        <a:srgbClr val="FFFF00"/>
      </a:lt2>
      <a:accent1>
        <a:srgbClr val="FF00FF"/>
      </a:accent1>
      <a:accent2>
        <a:srgbClr val="FF8000"/>
      </a:accent2>
      <a:accent3>
        <a:srgbClr val="AAAAB8"/>
      </a:accent3>
      <a:accent4>
        <a:srgbClr val="DADADA"/>
      </a:accent4>
      <a:accent5>
        <a:srgbClr val="FFAAFF"/>
      </a:accent5>
      <a:accent6>
        <a:srgbClr val="E77300"/>
      </a:accent6>
      <a:hlink>
        <a:srgbClr val="00FF00"/>
      </a:hlink>
      <a:folHlink>
        <a:srgbClr val="C0FFFF"/>
      </a:folHlink>
    </a:clrScheme>
    <a:fontScheme name="untitled 1">
      <a:majorFont>
        <a:latin typeface="Time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8"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28"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nstruction">
  <a:themeElements>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fontScheme name="Construction">
      <a:majorFont>
        <a:latin typeface="Impact"/>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onstruction 1">
        <a:dk1>
          <a:srgbClr val="000000"/>
        </a:dk1>
        <a:lt1>
          <a:srgbClr val="EAE8E2"/>
        </a:lt1>
        <a:dk2>
          <a:srgbClr val="5F5F5F"/>
        </a:dk2>
        <a:lt2>
          <a:srgbClr val="FDBC03"/>
        </a:lt2>
        <a:accent1>
          <a:srgbClr val="A7C1CB"/>
        </a:accent1>
        <a:accent2>
          <a:srgbClr val="A38D77"/>
        </a:accent2>
        <a:accent3>
          <a:srgbClr val="B6B6B6"/>
        </a:accent3>
        <a:accent4>
          <a:srgbClr val="C8C6C1"/>
        </a:accent4>
        <a:accent5>
          <a:srgbClr val="D0DDE2"/>
        </a:accent5>
        <a:accent6>
          <a:srgbClr val="937F6B"/>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Construction 2">
        <a:dk1>
          <a:srgbClr val="333333"/>
        </a:dk1>
        <a:lt1>
          <a:srgbClr val="FFFFFF"/>
        </a:lt1>
        <a:dk2>
          <a:srgbClr val="B75E31"/>
        </a:dk2>
        <a:lt2>
          <a:srgbClr val="463828"/>
        </a:lt2>
        <a:accent1>
          <a:srgbClr val="E09F98"/>
        </a:accent1>
        <a:accent2>
          <a:srgbClr val="E4D8CA"/>
        </a:accent2>
        <a:accent3>
          <a:srgbClr val="FFFFFF"/>
        </a:accent3>
        <a:accent4>
          <a:srgbClr val="2A2A2A"/>
        </a:accent4>
        <a:accent5>
          <a:srgbClr val="EDCDCA"/>
        </a:accent5>
        <a:accent6>
          <a:srgbClr val="CFC4B7"/>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Construction 3">
        <a:dk1>
          <a:srgbClr val="333333"/>
        </a:dk1>
        <a:lt1>
          <a:srgbClr val="FFFFFF"/>
        </a:lt1>
        <a:dk2>
          <a:srgbClr val="4D4D4D"/>
        </a:dk2>
        <a:lt2>
          <a:srgbClr val="000000"/>
        </a:lt2>
        <a:accent1>
          <a:srgbClr val="C0C0C0"/>
        </a:accent1>
        <a:accent2>
          <a:srgbClr val="DDDDDD"/>
        </a:accent2>
        <a:accent3>
          <a:srgbClr val="FFFFFF"/>
        </a:accent3>
        <a:accent4>
          <a:srgbClr val="2A2A2A"/>
        </a:accent4>
        <a:accent5>
          <a:srgbClr val="DCDCDC"/>
        </a:accent5>
        <a:accent6>
          <a:srgbClr val="C8C8C8"/>
        </a:accent6>
        <a:hlink>
          <a:srgbClr val="808080"/>
        </a:hlink>
        <a:folHlink>
          <a:srgbClr val="B2B2B2"/>
        </a:folHlink>
      </a:clrScheme>
      <a:clrMap bg1="lt1" tx1="dk1" bg2="lt2" tx2="dk2" accent1="accent1" accent2="accent2" accent3="accent3" accent4="accent4" accent5="accent5" accent6="accent6" hlink="hlink" folHlink="folHlink"/>
    </a:extraClrScheme>
    <a:extraClrScheme>
      <a:clrScheme name="Construction 4">
        <a:dk1>
          <a:srgbClr val="000000"/>
        </a:dk1>
        <a:lt1>
          <a:srgbClr val="EAE8E2"/>
        </a:lt1>
        <a:dk2>
          <a:srgbClr val="783A34"/>
        </a:dk2>
        <a:lt2>
          <a:srgbClr val="FFCC99"/>
        </a:lt2>
        <a:accent1>
          <a:srgbClr val="83AAAD"/>
        </a:accent1>
        <a:accent2>
          <a:srgbClr val="A06766"/>
        </a:accent2>
        <a:accent3>
          <a:srgbClr val="BEAEAE"/>
        </a:accent3>
        <a:accent4>
          <a:srgbClr val="C8C6C1"/>
        </a:accent4>
        <a:accent5>
          <a:srgbClr val="C1D2D3"/>
        </a:accent5>
        <a:accent6>
          <a:srgbClr val="915D5C"/>
        </a:accent6>
        <a:hlink>
          <a:srgbClr val="FFFFCC"/>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SimSun"/>
        <a:cs typeface="SimSun"/>
      </a:majorFont>
      <a:minorFont>
        <a:latin typeface="Times New Roman"/>
        <a:ea typeface="SimSun"/>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12" charset="0"/>
          <a:buNone/>
          <a:tabLst/>
          <a:defRPr kumimoji="0" lang="en-GB" sz="2400" b="0" i="0" u="none" strike="noStrike" cap="none" normalizeH="0" baseline="0">
            <a:ln>
              <a:noFill/>
            </a:ln>
            <a:solidFill>
              <a:schemeClr val="bg1"/>
            </a:solidFill>
            <a:effectLst/>
            <a:latin typeface="Times New Roman" pitchFamily="-11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12" charset="0"/>
          <a:buNone/>
          <a:tabLst/>
          <a:defRPr kumimoji="0" lang="en-GB" sz="2400" b="0" i="0" u="none" strike="noStrike" cap="none" normalizeH="0" baseline="0">
            <a:ln>
              <a:noFill/>
            </a:ln>
            <a:solidFill>
              <a:schemeClr val="bg1"/>
            </a:solidFill>
            <a:effectLst/>
            <a:latin typeface="Times New Roman" pitchFamily="-11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rgbClr val="000000"/>
            </a:solidFill>
            <a:effectLst/>
            <a:latin typeface="Arial Narrow" pitchFamily="-112" charset="0"/>
            <a:ea typeface="Times New Roman" charset="0"/>
            <a:cs typeface="Times New Roman"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rgbClr val="000000"/>
            </a:solidFill>
            <a:effectLst/>
            <a:latin typeface="Arial Narrow" pitchFamily="-112" charset="0"/>
            <a:ea typeface="Times New Roman" charset="0"/>
            <a:cs typeface="Times New Roman"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Starfish 1">
    <a:dk1>
      <a:srgbClr val="336699"/>
    </a:dk1>
    <a:lt1>
      <a:srgbClr val="FFFF66"/>
    </a:lt1>
    <a:dk2>
      <a:srgbClr val="B42036"/>
    </a:dk2>
    <a:lt2>
      <a:srgbClr val="FFFF66"/>
    </a:lt2>
    <a:accent1>
      <a:srgbClr val="003399"/>
    </a:accent1>
    <a:accent2>
      <a:srgbClr val="468A4B"/>
    </a:accent2>
    <a:accent3>
      <a:srgbClr val="D6ABAE"/>
    </a:accent3>
    <a:accent4>
      <a:srgbClr val="DADA56"/>
    </a:accent4>
    <a:accent5>
      <a:srgbClr val="AAADCA"/>
    </a:accent5>
    <a:accent6>
      <a:srgbClr val="3F7D43"/>
    </a:accent6>
    <a:hlink>
      <a:srgbClr val="66CCFF"/>
    </a:hlink>
    <a:folHlink>
      <a:srgbClr val="F0E500"/>
    </a:folHlink>
  </a:clrScheme>
</a:themeOverride>
</file>

<file path=docProps/app.xml><?xml version="1.0" encoding="utf-8"?>
<Properties xmlns="http://schemas.openxmlformats.org/officeDocument/2006/extended-properties" xmlns:vt="http://schemas.openxmlformats.org/officeDocument/2006/docPropsVTypes">
  <TotalTime>4</TotalTime>
  <Words>2455</Words>
  <Application>Microsoft Macintosh PowerPoint</Application>
  <PresentationFormat>On-screen Show (4:3)</PresentationFormat>
  <Paragraphs>536</Paragraphs>
  <Slides>52</Slides>
  <Notes>51</Notes>
  <HiddenSlides>0</HiddenSlides>
  <MMClips>0</MMClips>
  <ScaleCrop>false</ScaleCrop>
  <HeadingPairs>
    <vt:vector size="6" baseType="variant">
      <vt:variant>
        <vt:lpstr>Theme</vt:lpstr>
      </vt:variant>
      <vt:variant>
        <vt:i4>20</vt:i4>
      </vt:variant>
      <vt:variant>
        <vt:lpstr>Embedded OLE Servers</vt:lpstr>
      </vt:variant>
      <vt:variant>
        <vt:i4>2</vt:i4>
      </vt:variant>
      <vt:variant>
        <vt:lpstr>Slide Titles</vt:lpstr>
      </vt:variant>
      <vt:variant>
        <vt:i4>52</vt:i4>
      </vt:variant>
    </vt:vector>
  </HeadingPairs>
  <TitlesOfParts>
    <vt:vector size="74" baseType="lpstr">
      <vt:lpstr>Speed</vt:lpstr>
      <vt:lpstr>Default Design</vt:lpstr>
      <vt:lpstr>3_Default Design</vt:lpstr>
      <vt:lpstr>SERENE</vt:lpstr>
      <vt:lpstr>Construction</vt:lpstr>
      <vt:lpstr>1_Office Theme</vt:lpstr>
      <vt:lpstr>1_Default Design</vt:lpstr>
      <vt:lpstr>untitled 3</vt:lpstr>
      <vt:lpstr>MEADOW</vt:lpstr>
      <vt:lpstr>1_Crumple</vt:lpstr>
      <vt:lpstr>1_Construction</vt:lpstr>
      <vt:lpstr>Starfish</vt:lpstr>
      <vt:lpstr>3_blstripc.ppt - Blue Stripes</vt:lpstr>
      <vt:lpstr>2_blstripc.ppt - Blue Stripes</vt:lpstr>
      <vt:lpstr>4_blstripc.ppt - Blue Stripes</vt:lpstr>
      <vt:lpstr>24_Blank Presentation</vt:lpstr>
      <vt:lpstr>untitled 1</vt:lpstr>
      <vt:lpstr>Textured</vt:lpstr>
      <vt:lpstr>Blank Presentation</vt:lpstr>
      <vt:lpstr>20_Default Design</vt:lpstr>
      <vt:lpstr>Document</vt:lpstr>
      <vt:lpstr>Microsoft ClipArt Gallery</vt:lpstr>
      <vt:lpstr>叙事  讲道</vt:lpstr>
      <vt:lpstr>用故事讲道的好处</vt:lpstr>
      <vt:lpstr>生命总是围绕着故事 -今天也是!</vt:lpstr>
      <vt:lpstr>用故事讲道的好处</vt:lpstr>
      <vt:lpstr>用故事讲道的挑战</vt:lpstr>
      <vt:lpstr>用故事讲道的挑战</vt:lpstr>
      <vt:lpstr>用故事讲道的挑战</vt:lpstr>
      <vt:lpstr>用故事讲道的挑战</vt:lpstr>
      <vt:lpstr>具体如何关注?</vt:lpstr>
      <vt:lpstr>你对坏的叙事解经有何解释?</vt:lpstr>
      <vt:lpstr>叙事层次</vt:lpstr>
      <vt:lpstr>约瑟的故事</vt:lpstr>
      <vt:lpstr>年轻而张扬 </vt:lpstr>
      <vt:lpstr>从王宫到监牢 </vt:lpstr>
      <vt:lpstr>约瑟被高举</vt:lpstr>
      <vt:lpstr>“我是约瑟! 我的父亲还在吗?” (创 45:3)</vt:lpstr>
      <vt:lpstr>约瑟认识神的主权，明白了神的美意 </vt:lpstr>
      <vt:lpstr>Patriarchal Family Tree</vt:lpstr>
      <vt:lpstr>约瑟之死</vt:lpstr>
      <vt:lpstr>创世记的 关键字:</vt:lpstr>
      <vt:lpstr>尼希米记 </vt:lpstr>
      <vt:lpstr>PowerPoint Presentation</vt:lpstr>
      <vt:lpstr>尼希米记书籍</vt:lpstr>
      <vt:lpstr>尼希米对问题的回应</vt:lpstr>
      <vt:lpstr>尼希米对问题的回应</vt:lpstr>
      <vt:lpstr>尼希米的领导</vt:lpstr>
      <vt:lpstr>PowerPoint Presentation</vt:lpstr>
      <vt:lpstr>谁是书里真正的英雄？</vt:lpstr>
      <vt:lpstr>Sin</vt:lpstr>
      <vt:lpstr>PowerPoint Presentation</vt:lpstr>
      <vt:lpstr>PowerPoint Presentation</vt:lpstr>
      <vt:lpstr>你要如何知道神要你 做某个工作?</vt:lpstr>
      <vt:lpstr>I. 神给我们需要的信息，我们要行神的旨意。 (1:1-3)</vt:lpstr>
      <vt:lpstr>波丝帝国</vt:lpstr>
      <vt:lpstr>The Postexilic Era</vt:lpstr>
      <vt:lpstr>II. 神给我们异象，我们要行神的旨意。   (1:4-11a)</vt:lpstr>
      <vt:lpstr>III. 神给我们职务，我们要行神的旨意。 (1:11b).</vt:lpstr>
      <vt:lpstr>王的酒政</vt:lpstr>
      <vt:lpstr>你要如何知道神要你 做某个工作?</vt:lpstr>
      <vt:lpstr>尼希米记 1：1-11 的主题</vt:lpstr>
      <vt:lpstr>旧约 叙事是独特的</vt:lpstr>
      <vt:lpstr> 我舊約主題的觀點</vt:lpstr>
      <vt:lpstr>创世记第一章的国度</vt:lpstr>
      <vt:lpstr>全面性的主題</vt:lpstr>
      <vt:lpstr>国度与契约时间表 </vt:lpstr>
      <vt:lpstr>“圣经”的视交叉</vt:lpstr>
      <vt:lpstr>新天新地球</vt:lpstr>
      <vt:lpstr>准备释经讲道的过程</vt:lpstr>
      <vt:lpstr>方块 图表</vt:lpstr>
      <vt:lpstr>方块 图表</vt:lpstr>
      <vt:lpstr>Black</vt:lpstr>
      <vt:lpstr>讲道链接地址 BibleStudyDownloads.org</vt:lpstr>
    </vt:vector>
  </TitlesOfParts>
  <Company>Singapore Bible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叙事  讲道</dc:title>
  <dc:creator>Rick Griffith</dc:creator>
  <cp:lastModifiedBy>Rick Griffith</cp:lastModifiedBy>
  <cp:revision>3</cp:revision>
  <dcterms:created xsi:type="dcterms:W3CDTF">2015-02-21T12:45:43Z</dcterms:created>
  <dcterms:modified xsi:type="dcterms:W3CDTF">2016-11-04T07:18:28Z</dcterms:modified>
</cp:coreProperties>
</file>